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sldIdLst>
    <p:sldId id="256" r:id="rId2"/>
    <p:sldId id="258" r:id="rId3"/>
    <p:sldId id="260" r:id="rId4"/>
    <p:sldId id="262" r:id="rId5"/>
    <p:sldId id="263" r:id="rId6"/>
    <p:sldId id="265" r:id="rId7"/>
    <p:sldId id="264" r:id="rId8"/>
    <p:sldId id="257" r:id="rId9"/>
    <p:sldId id="266" r:id="rId10"/>
    <p:sldId id="267" r:id="rId11"/>
    <p:sldId id="268" r:id="rId12"/>
    <p:sldId id="269" r:id="rId13"/>
    <p:sldId id="272" r:id="rId14"/>
    <p:sldId id="273" r:id="rId15"/>
    <p:sldId id="274" r:id="rId16"/>
    <p:sldId id="275" r:id="rId17"/>
    <p:sldId id="276" r:id="rId18"/>
    <p:sldId id="270" r:id="rId19"/>
    <p:sldId id="271" r:id="rId2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930" y="-90"/>
      </p:cViewPr>
      <p:guideLst>
        <p:guide orient="horz" pos="2160"/>
        <p:guide pos="2880"/>
      </p:guideLst>
    </p:cSldViewPr>
  </p:slideViewPr>
  <p:notesTextViewPr>
    <p:cViewPr>
      <p:scale>
        <a:sx n="100" d="100"/>
        <a:sy n="100" d="100"/>
      </p:scale>
      <p:origin x="0" y="0"/>
    </p:cViewPr>
  </p:notesTextViewPr>
  <p:notesViewPr>
    <p:cSldViewPr>
      <p:cViewPr varScale="1">
        <p:scale>
          <a:sx n="28" d="100"/>
          <a:sy n="28" d="100"/>
        </p:scale>
        <p:origin x="-1266"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E26BA4-2576-4CDE-98BB-E2EE10E26848}" type="datetimeFigureOut">
              <a:rPr lang="nb-NO" smtClean="0"/>
              <a:t>22.02.2013</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39568-30FB-43D4-93C1-B6C9D335B040}" type="slidenum">
              <a:rPr lang="nb-NO" smtClean="0"/>
              <a:t>‹#›</a:t>
            </a:fld>
            <a:endParaRPr lang="nb-NO"/>
          </a:p>
        </p:txBody>
      </p:sp>
    </p:spTree>
    <p:extLst>
      <p:ext uri="{BB962C8B-B14F-4D97-AF65-F5344CB8AC3E}">
        <p14:creationId xmlns:p14="http://schemas.microsoft.com/office/powerpoint/2010/main" val="28404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Hvor mange av dere har kjedet dere under en preken? Falt</a:t>
            </a:r>
            <a:r>
              <a:rPr lang="nb-NO" baseline="0" dirty="0" smtClean="0"/>
              <a:t> av lasset? Mistet tråden?</a:t>
            </a:r>
            <a:endParaRPr lang="nb-NO" dirty="0"/>
          </a:p>
        </p:txBody>
      </p:sp>
      <p:sp>
        <p:nvSpPr>
          <p:cNvPr id="4" name="Plassholder for lysbildenummer 3"/>
          <p:cNvSpPr>
            <a:spLocks noGrp="1"/>
          </p:cNvSpPr>
          <p:nvPr>
            <p:ph type="sldNum" sz="quarter" idx="10"/>
          </p:nvPr>
        </p:nvSpPr>
        <p:spPr/>
        <p:txBody>
          <a:bodyPr/>
          <a:lstStyle/>
          <a:p>
            <a:fld id="{9A739568-30FB-43D4-93C1-B6C9D335B040}" type="slidenum">
              <a:rPr lang="nb-NO" smtClean="0"/>
              <a:t>1</a:t>
            </a:fld>
            <a:endParaRPr lang="nb-NO"/>
          </a:p>
        </p:txBody>
      </p:sp>
    </p:spTree>
    <p:extLst>
      <p:ext uri="{BB962C8B-B14F-4D97-AF65-F5344CB8AC3E}">
        <p14:creationId xmlns:p14="http://schemas.microsoft.com/office/powerpoint/2010/main" val="3369156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A739568-30FB-43D4-93C1-B6C9D335B040}" type="slidenum">
              <a:rPr lang="nb-NO" smtClean="0"/>
              <a:t>3</a:t>
            </a:fld>
            <a:endParaRPr lang="nb-NO"/>
          </a:p>
        </p:txBody>
      </p:sp>
    </p:spTree>
    <p:extLst>
      <p:ext uri="{BB962C8B-B14F-4D97-AF65-F5344CB8AC3E}">
        <p14:creationId xmlns:p14="http://schemas.microsoft.com/office/powerpoint/2010/main" val="2973370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Hvor mange av dere kan sykle? Hvor mange holdt balansen ved</a:t>
            </a:r>
            <a:r>
              <a:rPr lang="nb-NO" baseline="0" dirty="0" smtClean="0"/>
              <a:t> første forsøk?</a:t>
            </a:r>
            <a:endParaRPr lang="nb-NO" dirty="0"/>
          </a:p>
        </p:txBody>
      </p:sp>
      <p:sp>
        <p:nvSpPr>
          <p:cNvPr id="4" name="Plassholder for lysbildenummer 3"/>
          <p:cNvSpPr>
            <a:spLocks noGrp="1"/>
          </p:cNvSpPr>
          <p:nvPr>
            <p:ph type="sldNum" sz="quarter" idx="10"/>
          </p:nvPr>
        </p:nvSpPr>
        <p:spPr/>
        <p:txBody>
          <a:bodyPr/>
          <a:lstStyle/>
          <a:p>
            <a:fld id="{9A739568-30FB-43D4-93C1-B6C9D335B040}" type="slidenum">
              <a:rPr lang="nb-NO" smtClean="0"/>
              <a:t>9</a:t>
            </a:fld>
            <a:endParaRPr lang="nb-NO"/>
          </a:p>
        </p:txBody>
      </p:sp>
    </p:spTree>
    <p:extLst>
      <p:ext uri="{BB962C8B-B14F-4D97-AF65-F5344CB8AC3E}">
        <p14:creationId xmlns:p14="http://schemas.microsoft.com/office/powerpoint/2010/main" val="1695414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pic>
        <p:nvPicPr>
          <p:cNvPr id="7" name="Bilde 6" descr="SDA-Green-Grey-tiltedPP.jpg"/>
          <p:cNvPicPr>
            <a:picLocks noChangeAspect="1"/>
          </p:cNvPicPr>
          <p:nvPr userDrawn="1"/>
        </p:nvPicPr>
        <p:blipFill>
          <a:blip r:embed="rId2"/>
          <a:stretch>
            <a:fillRect/>
          </a:stretch>
        </p:blipFill>
        <p:spPr>
          <a:xfrm>
            <a:off x="0" y="0"/>
            <a:ext cx="9144000" cy="6858000"/>
          </a:xfrm>
          <a:prstGeom prst="rect">
            <a:avLst/>
          </a:prstGeom>
        </p:spPr>
      </p:pic>
      <p:sp>
        <p:nvSpPr>
          <p:cNvPr id="2" name="Tittel 1"/>
          <p:cNvSpPr>
            <a:spLocks noGrp="1"/>
          </p:cNvSpPr>
          <p:nvPr>
            <p:ph type="ctrTitle"/>
          </p:nvPr>
        </p:nvSpPr>
        <p:spPr>
          <a:xfrm>
            <a:off x="685800" y="2130425"/>
            <a:ext cx="7772400" cy="1470025"/>
          </a:xfrm>
        </p:spPr>
        <p:txBody>
          <a:bodyPr/>
          <a:lstStyle>
            <a:lvl1pPr>
              <a:defRPr>
                <a:solidFill>
                  <a:schemeClr val="tx1">
                    <a:lumMod val="50000"/>
                    <a:lumOff val="50000"/>
                  </a:schemeClr>
                </a:solidFill>
                <a:latin typeface="Arial" pitchFamily="34" charset="0"/>
                <a:cs typeface="Arial" pitchFamily="34" charset="0"/>
              </a:defRPr>
            </a:lvl1pPr>
          </a:lstStyle>
          <a:p>
            <a:r>
              <a:rPr lang="nb-NO" smtClean="0"/>
              <a:t>Klikk for å redigere tittelstil</a:t>
            </a:r>
            <a:endParaRPr lang="nb-NO" dirty="0"/>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lumMod val="50000"/>
                    <a:lumOff val="50000"/>
                  </a:schemeClr>
                </a:solidFill>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b-NO" smtClean="0"/>
              <a:t>Klikk for å redigere undertittelstil i malen</a:t>
            </a:r>
            <a:endParaRPr lang="nb-NO" dirty="0"/>
          </a:p>
        </p:txBody>
      </p:sp>
      <p:sp>
        <p:nvSpPr>
          <p:cNvPr id="4" name="Plassholder for dato 3"/>
          <p:cNvSpPr>
            <a:spLocks noGrp="1"/>
          </p:cNvSpPr>
          <p:nvPr>
            <p:ph type="dt" sz="half" idx="10"/>
          </p:nvPr>
        </p:nvSpPr>
        <p:spPr>
          <a:xfrm>
            <a:off x="357158" y="6429396"/>
            <a:ext cx="1905000" cy="276204"/>
          </a:xfrm>
        </p:spPr>
        <p:txBody>
          <a:bodyPr/>
          <a:lstStyle>
            <a:lvl1pPr>
              <a:defRPr>
                <a:solidFill>
                  <a:schemeClr val="tx1">
                    <a:lumMod val="50000"/>
                    <a:lumOff val="50000"/>
                  </a:schemeClr>
                </a:solidFill>
                <a:latin typeface="Arial" pitchFamily="34" charset="0"/>
                <a:cs typeface="Arial" pitchFamily="34" charset="0"/>
              </a:defRPr>
            </a:lvl1pPr>
          </a:lstStyle>
          <a:p>
            <a:endParaRPr lang="nb-NO" dirty="0"/>
          </a:p>
        </p:txBody>
      </p:sp>
      <p:sp>
        <p:nvSpPr>
          <p:cNvPr id="5" name="Plassholder for bunntekst 4"/>
          <p:cNvSpPr>
            <a:spLocks noGrp="1"/>
          </p:cNvSpPr>
          <p:nvPr>
            <p:ph type="ftr" sz="quarter" idx="11"/>
          </p:nvPr>
        </p:nvSpPr>
        <p:spPr>
          <a:xfrm>
            <a:off x="3124200" y="6429396"/>
            <a:ext cx="2895600" cy="276204"/>
          </a:xfrm>
        </p:spPr>
        <p:txBody>
          <a:bodyPr/>
          <a:lstStyle>
            <a:lvl1pPr>
              <a:defRPr>
                <a:solidFill>
                  <a:schemeClr val="tx1">
                    <a:lumMod val="50000"/>
                    <a:lumOff val="50000"/>
                  </a:schemeClr>
                </a:solidFill>
                <a:latin typeface="Arial" pitchFamily="34" charset="0"/>
                <a:cs typeface="Arial" pitchFamily="34" charset="0"/>
              </a:defRPr>
            </a:lvl1pPr>
          </a:lstStyle>
          <a:p>
            <a:endParaRPr lang="nb-NO" dirty="0"/>
          </a:p>
        </p:txBody>
      </p:sp>
      <p:sp>
        <p:nvSpPr>
          <p:cNvPr id="6" name="Plassholder for lysbildenummer 5"/>
          <p:cNvSpPr>
            <a:spLocks noGrp="1"/>
          </p:cNvSpPr>
          <p:nvPr>
            <p:ph type="sldNum" sz="quarter" idx="12"/>
          </p:nvPr>
        </p:nvSpPr>
        <p:spPr>
          <a:xfrm>
            <a:off x="6881842" y="6429396"/>
            <a:ext cx="1905000" cy="276204"/>
          </a:xfrm>
        </p:spPr>
        <p:txBody>
          <a:bodyPr/>
          <a:lstStyle>
            <a:lvl1pPr>
              <a:defRPr>
                <a:solidFill>
                  <a:schemeClr val="tx1">
                    <a:lumMod val="50000"/>
                    <a:lumOff val="50000"/>
                  </a:schemeClr>
                </a:solidFill>
                <a:latin typeface="Arial" pitchFamily="34" charset="0"/>
                <a:cs typeface="Arial" pitchFamily="34" charset="0"/>
              </a:defRPr>
            </a:lvl1pPr>
          </a:lstStyle>
          <a:p>
            <a:fld id="{FE0F23D0-78DC-49A3-9EB6-64E5474E9FAB}"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lysbildenummer 5"/>
          <p:cNvSpPr>
            <a:spLocks noGrp="1"/>
          </p:cNvSpPr>
          <p:nvPr>
            <p:ph type="sldNum" sz="quarter" idx="12"/>
          </p:nvPr>
        </p:nvSpPr>
        <p:spPr/>
        <p:txBody>
          <a:bodyPr/>
          <a:lstStyle>
            <a:lvl1pPr>
              <a:defRPr/>
            </a:lvl1pPr>
          </a:lstStyle>
          <a:p>
            <a:fld id="{DF958157-A8EA-450F-AD51-F171D44BCB28}" type="slidenum">
              <a:rPr lang="nb-NO"/>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515100" y="609600"/>
            <a:ext cx="1943100" cy="5486400"/>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685800" y="609600"/>
            <a:ext cx="5676900" cy="5486400"/>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lysbildenummer 5"/>
          <p:cNvSpPr>
            <a:spLocks noGrp="1"/>
          </p:cNvSpPr>
          <p:nvPr>
            <p:ph type="sldNum" sz="quarter" idx="12"/>
          </p:nvPr>
        </p:nvSpPr>
        <p:spPr/>
        <p:txBody>
          <a:bodyPr/>
          <a:lstStyle>
            <a:lvl1pPr>
              <a:defRPr/>
            </a:lvl1pPr>
          </a:lstStyle>
          <a:p>
            <a:fld id="{598FEE21-7A6A-458A-AD00-6769720FA601}" type="slidenum">
              <a:rPr lang="nb-NO"/>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lvl1pPr>
              <a:defRPr/>
            </a:lvl1pPr>
          </a:lstStyle>
          <a:p>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lysbildenummer 5"/>
          <p:cNvSpPr>
            <a:spLocks noGrp="1"/>
          </p:cNvSpPr>
          <p:nvPr>
            <p:ph type="sldNum" sz="quarter" idx="12"/>
          </p:nvPr>
        </p:nvSpPr>
        <p:spPr/>
        <p:txBody>
          <a:bodyPr/>
          <a:lstStyle>
            <a:lvl1pPr>
              <a:defRPr/>
            </a:lvl1pPr>
          </a:lstStyle>
          <a:p>
            <a:fld id="{633D9FC4-DA85-4B87-828F-C3A9F71B1D15}" type="slidenum">
              <a:rPr lang="nb-NO"/>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lvl1pPr>
              <a:defRPr/>
            </a:lvl1pPr>
          </a:lstStyle>
          <a:p>
            <a:endParaRPr lang="nb-NO"/>
          </a:p>
        </p:txBody>
      </p:sp>
      <p:sp>
        <p:nvSpPr>
          <p:cNvPr id="5" name="Plassholder for bunntekst 4"/>
          <p:cNvSpPr>
            <a:spLocks noGrp="1"/>
          </p:cNvSpPr>
          <p:nvPr>
            <p:ph type="ftr" sz="quarter" idx="11"/>
          </p:nvPr>
        </p:nvSpPr>
        <p:spPr/>
        <p:txBody>
          <a:bodyPr/>
          <a:lstStyle>
            <a:lvl1pPr>
              <a:defRPr/>
            </a:lvl1pPr>
          </a:lstStyle>
          <a:p>
            <a:endParaRPr lang="nb-NO"/>
          </a:p>
        </p:txBody>
      </p:sp>
      <p:sp>
        <p:nvSpPr>
          <p:cNvPr id="6" name="Plassholder for lysbildenummer 5"/>
          <p:cNvSpPr>
            <a:spLocks noGrp="1"/>
          </p:cNvSpPr>
          <p:nvPr>
            <p:ph type="sldNum" sz="quarter" idx="12"/>
          </p:nvPr>
        </p:nvSpPr>
        <p:spPr/>
        <p:txBody>
          <a:bodyPr/>
          <a:lstStyle>
            <a:lvl1pPr>
              <a:defRPr/>
            </a:lvl1pPr>
          </a:lstStyle>
          <a:p>
            <a:fld id="{589395A6-72B5-46E3-A2F7-A3DAC085D639}" type="slidenum">
              <a:rPr lang="nb-NO"/>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dirty="0"/>
          </a:p>
        </p:txBody>
      </p:sp>
      <p:sp>
        <p:nvSpPr>
          <p:cNvPr id="3" name="Plassholder for innhold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lvl1pPr>
              <a:defRPr/>
            </a:lvl1pPr>
          </a:lstStyle>
          <a:p>
            <a:endParaRPr lang="nb-NO"/>
          </a:p>
        </p:txBody>
      </p:sp>
      <p:sp>
        <p:nvSpPr>
          <p:cNvPr id="6" name="Plassholder for bunntekst 5"/>
          <p:cNvSpPr>
            <a:spLocks noGrp="1"/>
          </p:cNvSpPr>
          <p:nvPr>
            <p:ph type="ftr" sz="quarter" idx="11"/>
          </p:nvPr>
        </p:nvSpPr>
        <p:spPr/>
        <p:txBody>
          <a:bodyPr/>
          <a:lstStyle>
            <a:lvl1pPr>
              <a:defRPr/>
            </a:lvl1pPr>
          </a:lstStyle>
          <a:p>
            <a:endParaRPr lang="nb-NO"/>
          </a:p>
        </p:txBody>
      </p:sp>
      <p:sp>
        <p:nvSpPr>
          <p:cNvPr id="7" name="Plassholder for lysbildenummer 6"/>
          <p:cNvSpPr>
            <a:spLocks noGrp="1"/>
          </p:cNvSpPr>
          <p:nvPr>
            <p:ph type="sldNum" sz="quarter" idx="12"/>
          </p:nvPr>
        </p:nvSpPr>
        <p:spPr/>
        <p:txBody>
          <a:bodyPr/>
          <a:lstStyle>
            <a:lvl1pPr>
              <a:defRPr/>
            </a:lvl1pPr>
          </a:lstStyle>
          <a:p>
            <a:fld id="{0AE34F13-C0E3-47A5-AC74-1F5C29CBBC32}" type="slidenum">
              <a:rPr lang="nb-NO"/>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lvl1pPr>
              <a:defRPr/>
            </a:lvl1pPr>
          </a:lstStyle>
          <a:p>
            <a:endParaRPr lang="nb-NO"/>
          </a:p>
        </p:txBody>
      </p:sp>
      <p:sp>
        <p:nvSpPr>
          <p:cNvPr id="8" name="Plassholder for bunntekst 7"/>
          <p:cNvSpPr>
            <a:spLocks noGrp="1"/>
          </p:cNvSpPr>
          <p:nvPr>
            <p:ph type="ftr" sz="quarter" idx="11"/>
          </p:nvPr>
        </p:nvSpPr>
        <p:spPr/>
        <p:txBody>
          <a:bodyPr/>
          <a:lstStyle>
            <a:lvl1pPr>
              <a:defRPr/>
            </a:lvl1pPr>
          </a:lstStyle>
          <a:p>
            <a:endParaRPr lang="nb-NO"/>
          </a:p>
        </p:txBody>
      </p:sp>
      <p:sp>
        <p:nvSpPr>
          <p:cNvPr id="9" name="Plassholder for lysbildenummer 8"/>
          <p:cNvSpPr>
            <a:spLocks noGrp="1"/>
          </p:cNvSpPr>
          <p:nvPr>
            <p:ph type="sldNum" sz="quarter" idx="12"/>
          </p:nvPr>
        </p:nvSpPr>
        <p:spPr/>
        <p:txBody>
          <a:bodyPr/>
          <a:lstStyle>
            <a:lvl1pPr>
              <a:defRPr/>
            </a:lvl1pPr>
          </a:lstStyle>
          <a:p>
            <a:fld id="{A5D029F6-3C46-4F54-AA24-C95119D4E5D6}" type="slidenum">
              <a:rPr lang="nb-NO"/>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lvl1pPr>
              <a:defRPr/>
            </a:lvl1pPr>
          </a:lstStyle>
          <a:p>
            <a:endParaRPr lang="nb-NO"/>
          </a:p>
        </p:txBody>
      </p:sp>
      <p:sp>
        <p:nvSpPr>
          <p:cNvPr id="4" name="Plassholder for bunntekst 3"/>
          <p:cNvSpPr>
            <a:spLocks noGrp="1"/>
          </p:cNvSpPr>
          <p:nvPr>
            <p:ph type="ftr" sz="quarter" idx="11"/>
          </p:nvPr>
        </p:nvSpPr>
        <p:spPr/>
        <p:txBody>
          <a:bodyPr/>
          <a:lstStyle>
            <a:lvl1pPr>
              <a:defRPr/>
            </a:lvl1pPr>
          </a:lstStyle>
          <a:p>
            <a:endParaRPr lang="nb-NO"/>
          </a:p>
        </p:txBody>
      </p:sp>
      <p:sp>
        <p:nvSpPr>
          <p:cNvPr id="5" name="Plassholder for lysbildenummer 4"/>
          <p:cNvSpPr>
            <a:spLocks noGrp="1"/>
          </p:cNvSpPr>
          <p:nvPr>
            <p:ph type="sldNum" sz="quarter" idx="12"/>
          </p:nvPr>
        </p:nvSpPr>
        <p:spPr/>
        <p:txBody>
          <a:bodyPr/>
          <a:lstStyle>
            <a:lvl1pPr>
              <a:defRPr/>
            </a:lvl1pPr>
          </a:lstStyle>
          <a:p>
            <a:fld id="{D3BC1860-408F-42FE-B22B-70E860295CA6}" type="slidenum">
              <a:rPr lang="nb-NO"/>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lvl1pPr>
              <a:defRPr/>
            </a:lvl1pPr>
          </a:lstStyle>
          <a:p>
            <a:endParaRPr lang="nb-NO"/>
          </a:p>
        </p:txBody>
      </p:sp>
      <p:sp>
        <p:nvSpPr>
          <p:cNvPr id="3" name="Plassholder for bunntekst 2"/>
          <p:cNvSpPr>
            <a:spLocks noGrp="1"/>
          </p:cNvSpPr>
          <p:nvPr>
            <p:ph type="ftr" sz="quarter" idx="11"/>
          </p:nvPr>
        </p:nvSpPr>
        <p:spPr/>
        <p:txBody>
          <a:bodyPr/>
          <a:lstStyle>
            <a:lvl1pPr>
              <a:defRPr/>
            </a:lvl1pPr>
          </a:lstStyle>
          <a:p>
            <a:endParaRPr lang="nb-NO"/>
          </a:p>
        </p:txBody>
      </p:sp>
      <p:sp>
        <p:nvSpPr>
          <p:cNvPr id="4" name="Plassholder for lysbildenummer 3"/>
          <p:cNvSpPr>
            <a:spLocks noGrp="1"/>
          </p:cNvSpPr>
          <p:nvPr>
            <p:ph type="sldNum" sz="quarter" idx="12"/>
          </p:nvPr>
        </p:nvSpPr>
        <p:spPr/>
        <p:txBody>
          <a:bodyPr/>
          <a:lstStyle>
            <a:lvl1pPr>
              <a:defRPr/>
            </a:lvl1pPr>
          </a:lstStyle>
          <a:p>
            <a:fld id="{B98A3B68-F908-4685-BF69-D4F7EC893B1A}" type="slidenum">
              <a:rPr lang="nb-NO"/>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lvl1pPr>
              <a:defRPr/>
            </a:lvl1pPr>
          </a:lstStyle>
          <a:p>
            <a:endParaRPr lang="nb-NO"/>
          </a:p>
        </p:txBody>
      </p:sp>
      <p:sp>
        <p:nvSpPr>
          <p:cNvPr id="6" name="Plassholder for bunntekst 5"/>
          <p:cNvSpPr>
            <a:spLocks noGrp="1"/>
          </p:cNvSpPr>
          <p:nvPr>
            <p:ph type="ftr" sz="quarter" idx="11"/>
          </p:nvPr>
        </p:nvSpPr>
        <p:spPr/>
        <p:txBody>
          <a:bodyPr/>
          <a:lstStyle>
            <a:lvl1pPr>
              <a:defRPr/>
            </a:lvl1pPr>
          </a:lstStyle>
          <a:p>
            <a:endParaRPr lang="nb-NO"/>
          </a:p>
        </p:txBody>
      </p:sp>
      <p:sp>
        <p:nvSpPr>
          <p:cNvPr id="7" name="Plassholder for lysbildenummer 6"/>
          <p:cNvSpPr>
            <a:spLocks noGrp="1"/>
          </p:cNvSpPr>
          <p:nvPr>
            <p:ph type="sldNum" sz="quarter" idx="12"/>
          </p:nvPr>
        </p:nvSpPr>
        <p:spPr/>
        <p:txBody>
          <a:bodyPr/>
          <a:lstStyle>
            <a:lvl1pPr>
              <a:defRPr/>
            </a:lvl1pPr>
          </a:lstStyle>
          <a:p>
            <a:fld id="{7FB3F62F-824F-4938-ADFD-B33C7DD7ABD9}" type="slidenum">
              <a:rPr lang="nb-NO"/>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Klikk ikonet for å legge til et bilde</a:t>
            </a:r>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lvl1pPr>
              <a:defRPr/>
            </a:lvl1pPr>
          </a:lstStyle>
          <a:p>
            <a:endParaRPr lang="nb-NO"/>
          </a:p>
        </p:txBody>
      </p:sp>
      <p:sp>
        <p:nvSpPr>
          <p:cNvPr id="6" name="Plassholder for bunntekst 5"/>
          <p:cNvSpPr>
            <a:spLocks noGrp="1"/>
          </p:cNvSpPr>
          <p:nvPr>
            <p:ph type="ftr" sz="quarter" idx="11"/>
          </p:nvPr>
        </p:nvSpPr>
        <p:spPr/>
        <p:txBody>
          <a:bodyPr/>
          <a:lstStyle>
            <a:lvl1pPr>
              <a:defRPr/>
            </a:lvl1pPr>
          </a:lstStyle>
          <a:p>
            <a:endParaRPr lang="nb-NO"/>
          </a:p>
        </p:txBody>
      </p:sp>
      <p:sp>
        <p:nvSpPr>
          <p:cNvPr id="7" name="Plassholder for lysbildenummer 6"/>
          <p:cNvSpPr>
            <a:spLocks noGrp="1"/>
          </p:cNvSpPr>
          <p:nvPr>
            <p:ph type="sldNum" sz="quarter" idx="12"/>
          </p:nvPr>
        </p:nvSpPr>
        <p:spPr/>
        <p:txBody>
          <a:bodyPr/>
          <a:lstStyle>
            <a:lvl1pPr>
              <a:defRPr/>
            </a:lvl1pPr>
          </a:lstStyle>
          <a:p>
            <a:fld id="{C1297A15-6CB7-43F8-A064-C2E35D20F6EE}" type="slidenum">
              <a:rPr lang="nb-NO"/>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Bilde 6" descr="SDA-Green-Grey-tiltedPP.jpg"/>
          <p:cNvPicPr>
            <a:picLocks noChangeAspect="1"/>
          </p:cNvPicPr>
          <p:nvPr/>
        </p:nvPicPr>
        <p:blipFill>
          <a:blip r:embed="rId13"/>
          <a:stretch>
            <a:fillRect/>
          </a:stretch>
        </p:blipFill>
        <p:spPr>
          <a:xfrm>
            <a:off x="0" y="0"/>
            <a:ext cx="9144000" cy="6858000"/>
          </a:xfrm>
          <a:prstGeom prst="rect">
            <a:avLst/>
          </a:prstGeom>
        </p:spPr>
      </p:pic>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b-NO" dirty="0" smtClean="0"/>
              <a:t>Klikk for å redigere tittelstil i malen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lumMod val="50000"/>
                    <a:lumOff val="50000"/>
                  </a:schemeClr>
                </a:solidFill>
                <a:latin typeface="Arial" pitchFamily="34" charset="0"/>
                <a:cs typeface="Arial" pitchFamily="34" charset="0"/>
              </a:defRPr>
            </a:lvl1pPr>
          </a:lstStyle>
          <a:p>
            <a:endParaRPr lang="nb-NO"/>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lumMod val="50000"/>
                    <a:lumOff val="50000"/>
                  </a:schemeClr>
                </a:solidFill>
                <a:latin typeface="Arial" pitchFamily="34" charset="0"/>
                <a:cs typeface="Arial" pitchFamily="34" charset="0"/>
              </a:defRPr>
            </a:lvl1pPr>
          </a:lstStyle>
          <a:p>
            <a:endParaRPr lang="nb-NO"/>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lumMod val="50000"/>
                    <a:lumOff val="50000"/>
                  </a:schemeClr>
                </a:solidFill>
                <a:latin typeface="Arial" pitchFamily="34" charset="0"/>
                <a:cs typeface="Arial" pitchFamily="34" charset="0"/>
              </a:defRPr>
            </a:lvl1pPr>
          </a:lstStyle>
          <a:p>
            <a:fld id="{837F6AD6-F92D-4AB3-9F5C-11FA5A784F59}"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1">
              <a:lumMod val="50000"/>
              <a:lumOff val="50000"/>
            </a:schemeClr>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lumMod val="50000"/>
              <a:lumOff val="50000"/>
            </a:schemeClr>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sz="2800">
          <a:solidFill>
            <a:schemeClr val="tx1">
              <a:lumMod val="50000"/>
              <a:lumOff val="50000"/>
            </a:schemeClr>
          </a:solidFill>
          <a:latin typeface="Arial" pitchFamily="34" charset="0"/>
          <a:cs typeface="Arial" pitchFamily="34" charset="0"/>
        </a:defRPr>
      </a:lvl2pPr>
      <a:lvl3pPr marL="1143000" indent="-228600" algn="l" rtl="0" eaLnBrk="1" fontAlgn="base" hangingPunct="1">
        <a:spcBef>
          <a:spcPct val="20000"/>
        </a:spcBef>
        <a:spcAft>
          <a:spcPct val="0"/>
        </a:spcAft>
        <a:buChar char="•"/>
        <a:defRPr sz="2400">
          <a:solidFill>
            <a:schemeClr val="tx1">
              <a:lumMod val="50000"/>
              <a:lumOff val="50000"/>
            </a:schemeClr>
          </a:solidFill>
          <a:latin typeface="Arial" pitchFamily="34" charset="0"/>
          <a:cs typeface="Arial" pitchFamily="34" charset="0"/>
        </a:defRPr>
      </a:lvl3pPr>
      <a:lvl4pPr marL="1600200" indent="-228600" algn="l" rtl="0" eaLnBrk="1" fontAlgn="base" hangingPunct="1">
        <a:spcBef>
          <a:spcPct val="20000"/>
        </a:spcBef>
        <a:spcAft>
          <a:spcPct val="0"/>
        </a:spcAft>
        <a:buChar char="–"/>
        <a:defRPr sz="2000">
          <a:solidFill>
            <a:schemeClr val="tx1">
              <a:lumMod val="50000"/>
              <a:lumOff val="50000"/>
            </a:schemeClr>
          </a:solidFill>
          <a:latin typeface="Arial" pitchFamily="34" charset="0"/>
          <a:cs typeface="Arial" pitchFamily="34" charset="0"/>
        </a:defRPr>
      </a:lvl4pPr>
      <a:lvl5pPr marL="2057400" indent="-228600" algn="l" rtl="0" eaLnBrk="1" fontAlgn="base" hangingPunct="1">
        <a:spcBef>
          <a:spcPct val="20000"/>
        </a:spcBef>
        <a:spcAft>
          <a:spcPct val="0"/>
        </a:spcAft>
        <a:buChar char="»"/>
        <a:defRPr sz="2000">
          <a:solidFill>
            <a:schemeClr val="tx1">
              <a:lumMod val="50000"/>
              <a:lumOff val="50000"/>
            </a:schemeClr>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Jesus i Hebreerbrevet</a:t>
            </a:r>
            <a:endParaRPr lang="nb-NO" dirty="0"/>
          </a:p>
        </p:txBody>
      </p:sp>
      <p:sp>
        <p:nvSpPr>
          <p:cNvPr id="3" name="Undertittel 2"/>
          <p:cNvSpPr>
            <a:spLocks noGrp="1"/>
          </p:cNvSpPr>
          <p:nvPr>
            <p:ph type="subTitle" idx="1"/>
          </p:nvPr>
        </p:nvSpPr>
        <p:spPr/>
        <p:txBody>
          <a:bodyPr/>
          <a:lstStyle/>
          <a:p>
            <a:r>
              <a:rPr lang="nb-NO" dirty="0" smtClean="0"/>
              <a:t>Seminar for lekforkynnere</a:t>
            </a:r>
            <a:endParaRPr lang="nb-N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dirty="0"/>
              <a:t>The third angel’s message calls for the presentation of the Sabbath of the fourth commandment, and this truth must be brought before the world; but the great Center of attraction, Jesus Christ, must not be left out of the third angel’s message</a:t>
            </a:r>
            <a:r>
              <a:rPr lang="en-US" dirty="0" smtClean="0"/>
              <a:t>....</a:t>
            </a:r>
            <a:r>
              <a:rPr lang="en-US" sz="2800" i="1" dirty="0"/>
              <a:t/>
            </a:r>
            <a:br>
              <a:rPr lang="en-US" sz="2800" i="1" dirty="0"/>
            </a:br>
            <a:r>
              <a:rPr lang="en-US" sz="2800" i="1" dirty="0" smtClean="0"/>
              <a:t/>
            </a:r>
            <a:br>
              <a:rPr lang="en-US" sz="2800" i="1" dirty="0" smtClean="0"/>
            </a:br>
            <a:r>
              <a:rPr lang="en-US" sz="2800" i="1" dirty="0" err="1" smtClean="0"/>
              <a:t>Ev</a:t>
            </a:r>
            <a:r>
              <a:rPr lang="en-US" sz="2800" i="1" dirty="0" smtClean="0"/>
              <a:t> </a:t>
            </a:r>
            <a:r>
              <a:rPr lang="en-US" sz="2800" i="1" dirty="0"/>
              <a:t>184.</a:t>
            </a:r>
            <a:endParaRPr lang="nb-NO" sz="2800" i="1" dirty="0"/>
          </a:p>
        </p:txBody>
      </p:sp>
    </p:spTree>
    <p:extLst>
      <p:ext uri="{BB962C8B-B14F-4D97-AF65-F5344CB8AC3E}">
        <p14:creationId xmlns:p14="http://schemas.microsoft.com/office/powerpoint/2010/main" val="307595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dirty="0"/>
              <a:t>Put Christ into every sermon</a:t>
            </a:r>
            <a:r>
              <a:rPr lang="en-US" dirty="0" smtClean="0"/>
              <a:t>.</a:t>
            </a:r>
            <a:r>
              <a:rPr lang="en-US" sz="2800" i="1" dirty="0" smtClean="0"/>
              <a:t/>
            </a:r>
            <a:br>
              <a:rPr lang="en-US" sz="2800" i="1" dirty="0" smtClean="0"/>
            </a:br>
            <a:r>
              <a:rPr lang="en-US" sz="2800" i="1" dirty="0" smtClean="0"/>
              <a:t/>
            </a:r>
            <a:br>
              <a:rPr lang="en-US" sz="2800" i="1" dirty="0" smtClean="0"/>
            </a:br>
            <a:r>
              <a:rPr lang="en-US" sz="2800" i="1" dirty="0" err="1" smtClean="0"/>
              <a:t>Ev</a:t>
            </a:r>
            <a:r>
              <a:rPr lang="en-US" sz="2800" i="1" dirty="0" smtClean="0"/>
              <a:t> 186</a:t>
            </a:r>
            <a:endParaRPr lang="nb-NO" sz="2800" i="1" dirty="0"/>
          </a:p>
        </p:txBody>
      </p:sp>
    </p:spTree>
    <p:extLst>
      <p:ext uri="{BB962C8B-B14F-4D97-AF65-F5344CB8AC3E}">
        <p14:creationId xmlns:p14="http://schemas.microsoft.com/office/powerpoint/2010/main" val="1646841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Jesus i Hebreerbrevet</a:t>
            </a:r>
            <a:endParaRPr lang="nb-NO" dirty="0"/>
          </a:p>
        </p:txBody>
      </p:sp>
      <p:sp>
        <p:nvSpPr>
          <p:cNvPr id="3" name="Plassholder for innhold 2"/>
          <p:cNvSpPr>
            <a:spLocks noGrp="1"/>
          </p:cNvSpPr>
          <p:nvPr>
            <p:ph idx="1"/>
          </p:nvPr>
        </p:nvSpPr>
        <p:spPr/>
        <p:txBody>
          <a:bodyPr/>
          <a:lstStyle/>
          <a:p>
            <a:r>
              <a:rPr lang="nb-NO" dirty="0" smtClean="0"/>
              <a:t>Les boken</a:t>
            </a:r>
          </a:p>
          <a:p>
            <a:r>
              <a:rPr lang="nb-NO" dirty="0" smtClean="0"/>
              <a:t>Finn sammenhengen</a:t>
            </a:r>
          </a:p>
          <a:p>
            <a:r>
              <a:rPr lang="nb-NO" dirty="0" smtClean="0"/>
              <a:t>Forstå de lange linjene</a:t>
            </a:r>
          </a:p>
          <a:p>
            <a:r>
              <a:rPr lang="nb-NO" dirty="0" smtClean="0"/>
              <a:t>Hvilket poeng skal du forkynne</a:t>
            </a:r>
          </a:p>
          <a:p>
            <a:r>
              <a:rPr lang="nb-NO" dirty="0" smtClean="0"/>
              <a:t>Samle, organisere stoffet</a:t>
            </a:r>
          </a:p>
          <a:p>
            <a:r>
              <a:rPr lang="nb-NO" dirty="0" smtClean="0"/>
              <a:t>Dropp det som ikke driver i rett retning</a:t>
            </a:r>
            <a:endParaRPr lang="nb-NO" dirty="0"/>
          </a:p>
        </p:txBody>
      </p:sp>
    </p:spTree>
    <p:extLst>
      <p:ext uri="{BB962C8B-B14F-4D97-AF65-F5344CB8AC3E}">
        <p14:creationId xmlns:p14="http://schemas.microsoft.com/office/powerpoint/2010/main" val="3122032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Oppgave</a:t>
            </a:r>
            <a:endParaRPr lang="nb-NO" dirty="0"/>
          </a:p>
        </p:txBody>
      </p:sp>
      <p:sp>
        <p:nvSpPr>
          <p:cNvPr id="3" name="Plassholder for innhold 2"/>
          <p:cNvSpPr>
            <a:spLocks noGrp="1"/>
          </p:cNvSpPr>
          <p:nvPr>
            <p:ph idx="1"/>
          </p:nvPr>
        </p:nvSpPr>
        <p:spPr/>
        <p:txBody>
          <a:bodyPr/>
          <a:lstStyle/>
          <a:p>
            <a:r>
              <a:rPr lang="nb-NO" dirty="0" smtClean="0"/>
              <a:t>Hvilke tema signaliserer </a:t>
            </a:r>
            <a:r>
              <a:rPr lang="nb-NO" dirty="0" err="1" smtClean="0"/>
              <a:t>Heb</a:t>
            </a:r>
            <a:r>
              <a:rPr lang="nb-NO" dirty="0" smtClean="0"/>
              <a:t> i de første tre versene?</a:t>
            </a:r>
          </a:p>
          <a:p>
            <a:r>
              <a:rPr lang="nb-NO" dirty="0" smtClean="0"/>
              <a:t>Hvordan behandles disse videre i Hebreerbrevet?</a:t>
            </a:r>
          </a:p>
          <a:p>
            <a:r>
              <a:rPr lang="nb-NO" dirty="0" smtClean="0"/>
              <a:t>Hvilken innfallsvinkel foreslår du for forkynnelse om et av disse temaene?</a:t>
            </a:r>
            <a:endParaRPr lang="nb-NO" dirty="0"/>
          </a:p>
        </p:txBody>
      </p:sp>
    </p:spTree>
    <p:extLst>
      <p:ext uri="{BB962C8B-B14F-4D97-AF65-F5344CB8AC3E}">
        <p14:creationId xmlns:p14="http://schemas.microsoft.com/office/powerpoint/2010/main" val="4141859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Tema</a:t>
            </a:r>
            <a:endParaRPr lang="nb-NO" dirty="0"/>
          </a:p>
        </p:txBody>
      </p:sp>
      <p:sp>
        <p:nvSpPr>
          <p:cNvPr id="3" name="Plassholder for innhold 2"/>
          <p:cNvSpPr>
            <a:spLocks noGrp="1"/>
          </p:cNvSpPr>
          <p:nvPr>
            <p:ph idx="1"/>
          </p:nvPr>
        </p:nvSpPr>
        <p:spPr/>
        <p:txBody>
          <a:bodyPr/>
          <a:lstStyle/>
          <a:p>
            <a:r>
              <a:rPr lang="nb-NO" dirty="0" smtClean="0"/>
              <a:t>Gud taler gjennom sønnen</a:t>
            </a:r>
          </a:p>
          <a:p>
            <a:r>
              <a:rPr lang="nb-NO" dirty="0" smtClean="0"/>
              <a:t>Verden er skapt ved sønnen</a:t>
            </a:r>
          </a:p>
          <a:p>
            <a:r>
              <a:rPr lang="nb-NO" dirty="0" smtClean="0"/>
              <a:t>Sønnen har fullført renselsen for våre synder</a:t>
            </a:r>
            <a:endParaRPr lang="nb-NO" dirty="0"/>
          </a:p>
        </p:txBody>
      </p:sp>
    </p:spTree>
    <p:extLst>
      <p:ext uri="{BB962C8B-B14F-4D97-AF65-F5344CB8AC3E}">
        <p14:creationId xmlns:p14="http://schemas.microsoft.com/office/powerpoint/2010/main" val="4097397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Gud taler gjennom sønnen</a:t>
            </a:r>
            <a:endParaRPr lang="nb-NO" dirty="0"/>
          </a:p>
        </p:txBody>
      </p:sp>
      <p:sp>
        <p:nvSpPr>
          <p:cNvPr id="3" name="Plassholder for innhold 2"/>
          <p:cNvSpPr>
            <a:spLocks noGrp="1"/>
          </p:cNvSpPr>
          <p:nvPr>
            <p:ph idx="1"/>
          </p:nvPr>
        </p:nvSpPr>
        <p:spPr/>
        <p:txBody>
          <a:bodyPr/>
          <a:lstStyle/>
          <a:p>
            <a:r>
              <a:rPr lang="nb-NO" dirty="0" smtClean="0"/>
              <a:t>Hva sier Gud gjennom sønnen?</a:t>
            </a:r>
          </a:p>
          <a:p>
            <a:r>
              <a:rPr lang="nb-NO" dirty="0" smtClean="0"/>
              <a:t>«Men Jesus» 2,9; 3,3; 7,24; 9,11; 10,12</a:t>
            </a:r>
          </a:p>
          <a:p>
            <a:r>
              <a:rPr lang="nb-NO" dirty="0" smtClean="0"/>
              <a:t>Kan hjelpe den som fristes 2,18</a:t>
            </a:r>
            <a:endParaRPr lang="nb-NO" dirty="0"/>
          </a:p>
        </p:txBody>
      </p:sp>
    </p:spTree>
    <p:extLst>
      <p:ext uri="{BB962C8B-B14F-4D97-AF65-F5344CB8AC3E}">
        <p14:creationId xmlns:p14="http://schemas.microsoft.com/office/powerpoint/2010/main" val="3881595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Skapte ved sønnen</a:t>
            </a:r>
            <a:endParaRPr lang="nb-NO" dirty="0"/>
          </a:p>
        </p:txBody>
      </p:sp>
      <p:sp>
        <p:nvSpPr>
          <p:cNvPr id="3" name="Plassholder for innhold 2"/>
          <p:cNvSpPr>
            <a:spLocks noGrp="1"/>
          </p:cNvSpPr>
          <p:nvPr>
            <p:ph idx="1"/>
          </p:nvPr>
        </p:nvSpPr>
        <p:spPr/>
        <p:txBody>
          <a:bodyPr/>
          <a:lstStyle/>
          <a:p>
            <a:r>
              <a:rPr lang="nb-NO" dirty="0" err="1" smtClean="0"/>
              <a:t>Heb</a:t>
            </a:r>
            <a:r>
              <a:rPr lang="nb-NO" dirty="0" smtClean="0"/>
              <a:t> 11,3 I tro forstår vi…</a:t>
            </a:r>
          </a:p>
          <a:p>
            <a:r>
              <a:rPr lang="nb-NO" dirty="0" err="1" smtClean="0"/>
              <a:t>Heb</a:t>
            </a:r>
            <a:r>
              <a:rPr lang="nb-NO" dirty="0" smtClean="0"/>
              <a:t> 12,27 det skapte skal skiftes ut</a:t>
            </a:r>
          </a:p>
          <a:p>
            <a:r>
              <a:rPr lang="nb-NO" dirty="0" err="1" smtClean="0"/>
              <a:t>Heb</a:t>
            </a:r>
            <a:r>
              <a:rPr lang="nb-NO" dirty="0" smtClean="0"/>
              <a:t> 13,21 …ved Jesus skape i oss</a:t>
            </a:r>
            <a:endParaRPr lang="nb-NO" dirty="0"/>
          </a:p>
        </p:txBody>
      </p:sp>
    </p:spTree>
    <p:extLst>
      <p:ext uri="{BB962C8B-B14F-4D97-AF65-F5344CB8AC3E}">
        <p14:creationId xmlns:p14="http://schemas.microsoft.com/office/powerpoint/2010/main" val="2457457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Sønnen fullført …</a:t>
            </a:r>
            <a:endParaRPr lang="nb-NO" dirty="0"/>
          </a:p>
        </p:txBody>
      </p:sp>
      <p:sp>
        <p:nvSpPr>
          <p:cNvPr id="3" name="Plassholder for innhold 2"/>
          <p:cNvSpPr>
            <a:spLocks noGrp="1"/>
          </p:cNvSpPr>
          <p:nvPr>
            <p:ph idx="1"/>
          </p:nvPr>
        </p:nvSpPr>
        <p:spPr/>
        <p:txBody>
          <a:bodyPr/>
          <a:lstStyle/>
          <a:p>
            <a:r>
              <a:rPr lang="nb-NO" dirty="0" err="1" smtClean="0"/>
              <a:t>Hebr</a:t>
            </a:r>
            <a:r>
              <a:rPr lang="nb-NO" dirty="0" smtClean="0"/>
              <a:t> 9,11 </a:t>
            </a:r>
            <a:r>
              <a:rPr lang="nb-NO" dirty="0"/>
              <a:t>Men Kristus er kommet som øversteprest for alt det gode vi nå har</a:t>
            </a:r>
            <a:r>
              <a:rPr lang="nb-NO" dirty="0" smtClean="0"/>
              <a:t>.</a:t>
            </a:r>
          </a:p>
          <a:p>
            <a:r>
              <a:rPr lang="nb-NO" dirty="0" err="1" smtClean="0"/>
              <a:t>Hebr</a:t>
            </a:r>
            <a:r>
              <a:rPr lang="nb-NO" dirty="0" smtClean="0"/>
              <a:t> 9,12 …inn </a:t>
            </a:r>
            <a:r>
              <a:rPr lang="nb-NO" dirty="0"/>
              <a:t>i helligdommen én gang for alle og kjøpte oss fri for evig</a:t>
            </a:r>
            <a:r>
              <a:rPr lang="nb-NO" dirty="0" smtClean="0"/>
              <a:t>.</a:t>
            </a:r>
          </a:p>
          <a:p>
            <a:r>
              <a:rPr lang="nb-NO"/>
              <a:t>Hebr10,14 For ved en eneste offergave har han for alltid gjort dem som helliges, fullkomne.  </a:t>
            </a:r>
            <a:endParaRPr lang="nb-NO" dirty="0"/>
          </a:p>
        </p:txBody>
      </p:sp>
    </p:spTree>
    <p:extLst>
      <p:ext uri="{BB962C8B-B14F-4D97-AF65-F5344CB8AC3E}">
        <p14:creationId xmlns:p14="http://schemas.microsoft.com/office/powerpoint/2010/main" val="934811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Illustrasjoner</a:t>
            </a:r>
            <a:endParaRPr lang="nb-NO" dirty="0"/>
          </a:p>
        </p:txBody>
      </p:sp>
      <p:sp>
        <p:nvSpPr>
          <p:cNvPr id="3" name="Plassholder for innhold 2"/>
          <p:cNvSpPr>
            <a:spLocks noGrp="1"/>
          </p:cNvSpPr>
          <p:nvPr>
            <p:ph idx="1"/>
          </p:nvPr>
        </p:nvSpPr>
        <p:spPr/>
        <p:txBody>
          <a:bodyPr/>
          <a:lstStyle/>
          <a:p>
            <a:r>
              <a:rPr lang="nb-NO" dirty="0" smtClean="0"/>
              <a:t>Skaff deg en bank</a:t>
            </a:r>
          </a:p>
          <a:p>
            <a:r>
              <a:rPr lang="nb-NO" dirty="0" smtClean="0"/>
              <a:t>Sett illustrasjoner i banken</a:t>
            </a:r>
            <a:endParaRPr lang="nb-NO" dirty="0"/>
          </a:p>
        </p:txBody>
      </p:sp>
    </p:spTree>
    <p:extLst>
      <p:ext uri="{BB962C8B-B14F-4D97-AF65-F5344CB8AC3E}">
        <p14:creationId xmlns:p14="http://schemas.microsoft.com/office/powerpoint/2010/main" val="1970744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lgn="ctr">
              <a:buNone/>
            </a:pPr>
            <a:r>
              <a:rPr lang="nb-NO" sz="15000" dirty="0" smtClean="0"/>
              <a:t>øve</a:t>
            </a:r>
            <a:endParaRPr lang="nb-NO" sz="15000" dirty="0"/>
          </a:p>
        </p:txBody>
      </p:sp>
    </p:spTree>
    <p:extLst>
      <p:ext uri="{BB962C8B-B14F-4D97-AF65-F5344CB8AC3E}">
        <p14:creationId xmlns:p14="http://schemas.microsoft.com/office/powerpoint/2010/main" val="210577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pPr marL="0" indent="0" algn="ctr">
              <a:buNone/>
            </a:pPr>
            <a:r>
              <a:rPr lang="nb-NO" sz="10000" dirty="0" smtClean="0"/>
              <a:t>Kjedelige</a:t>
            </a:r>
          </a:p>
          <a:p>
            <a:pPr marL="0" indent="0" algn="ctr">
              <a:buNone/>
            </a:pPr>
            <a:r>
              <a:rPr lang="nb-NO" sz="10000" dirty="0" smtClean="0"/>
              <a:t>prekener</a:t>
            </a:r>
            <a:endParaRPr lang="nb-NO" sz="10000" dirty="0"/>
          </a:p>
        </p:txBody>
      </p:sp>
    </p:spTree>
    <p:extLst>
      <p:ext uri="{BB962C8B-B14F-4D97-AF65-F5344CB8AC3E}">
        <p14:creationId xmlns:p14="http://schemas.microsoft.com/office/powerpoint/2010/main" val="2917910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pPr marL="0" indent="0" algn="ctr">
              <a:buNone/>
            </a:pPr>
            <a:r>
              <a:rPr lang="nb-NO" sz="10000" dirty="0" err="1" smtClean="0"/>
              <a:t>Intensely</a:t>
            </a:r>
            <a:endParaRPr lang="nb-NO" sz="10000" dirty="0" smtClean="0"/>
          </a:p>
          <a:p>
            <a:pPr marL="0" indent="0" algn="ctr">
              <a:buNone/>
            </a:pPr>
            <a:r>
              <a:rPr lang="nb-NO" sz="10000" dirty="0" err="1" smtClean="0"/>
              <a:t>interesting</a:t>
            </a:r>
            <a:endParaRPr lang="nb-NO" sz="10000" dirty="0"/>
          </a:p>
        </p:txBody>
      </p:sp>
    </p:spTree>
    <p:extLst>
      <p:ext uri="{BB962C8B-B14F-4D97-AF65-F5344CB8AC3E}">
        <p14:creationId xmlns:p14="http://schemas.microsoft.com/office/powerpoint/2010/main" val="1475599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dirty="0"/>
              <a:t>Our meetings should be made </a:t>
            </a:r>
            <a:r>
              <a:rPr lang="en-US" b="1" dirty="0"/>
              <a:t>intensely interesting</a:t>
            </a:r>
            <a:r>
              <a:rPr lang="en-US" dirty="0"/>
              <a:t>. They should be pervaded with the very atmosphere of heaven. Let there be no long, dry speeches and formal prayers merely for the sake of occupying the time</a:t>
            </a:r>
            <a:r>
              <a:rPr lang="en-US" dirty="0" smtClean="0"/>
              <a:t>.</a:t>
            </a:r>
            <a:endParaRPr lang="en-US" sz="2800" i="1" dirty="0" smtClean="0"/>
          </a:p>
          <a:p>
            <a:pPr marL="0" indent="0">
              <a:buNone/>
            </a:pPr>
            <a:r>
              <a:rPr lang="en-US" sz="2800" i="1" dirty="0" smtClean="0"/>
              <a:t>5T 609</a:t>
            </a:r>
            <a:endParaRPr lang="nb-NO" sz="2800" i="1" dirty="0"/>
          </a:p>
        </p:txBody>
      </p:sp>
    </p:spTree>
    <p:extLst>
      <p:ext uri="{BB962C8B-B14F-4D97-AF65-F5344CB8AC3E}">
        <p14:creationId xmlns:p14="http://schemas.microsoft.com/office/powerpoint/2010/main" val="3650857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dirty="0"/>
              <a:t>Some of these ministers make a mistake in the preparation of their discourses. They arrange every minutia with such exactness that they give the Lord no room to lead and impress their </a:t>
            </a:r>
            <a:r>
              <a:rPr lang="en-US" dirty="0" smtClean="0"/>
              <a:t>minds.</a:t>
            </a:r>
            <a:r>
              <a:rPr lang="en-US" sz="2800" i="1" dirty="0" smtClean="0"/>
              <a:t/>
            </a:r>
            <a:br>
              <a:rPr lang="en-US" sz="2800" i="1" dirty="0" smtClean="0"/>
            </a:br>
            <a:r>
              <a:rPr lang="en-US" sz="2800" i="1" dirty="0" smtClean="0"/>
              <a:t/>
            </a:r>
            <a:br>
              <a:rPr lang="en-US" sz="2800" i="1" dirty="0" smtClean="0"/>
            </a:br>
            <a:r>
              <a:rPr lang="nb-NO" sz="2800" i="1" dirty="0" smtClean="0"/>
              <a:t>5T 251</a:t>
            </a:r>
            <a:endParaRPr lang="en-US" sz="2800" i="1" dirty="0" smtClean="0"/>
          </a:p>
        </p:txBody>
      </p:sp>
    </p:spTree>
    <p:extLst>
      <p:ext uri="{BB962C8B-B14F-4D97-AF65-F5344CB8AC3E}">
        <p14:creationId xmlns:p14="http://schemas.microsoft.com/office/powerpoint/2010/main" val="3689602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dirty="0"/>
              <a:t>When a minister feels that he cannot vary from a set discourse, the effect is little better than that produced by reading a sermon. Tame, </a:t>
            </a:r>
            <a:r>
              <a:rPr lang="en-US" b="1" dirty="0"/>
              <a:t>formal</a:t>
            </a:r>
            <a:r>
              <a:rPr lang="en-US" dirty="0"/>
              <a:t> discourses have in them very little of the vitalizing power of the Holy Spirit</a:t>
            </a:r>
            <a:r>
              <a:rPr lang="en-US" dirty="0" smtClean="0"/>
              <a:t>;…</a:t>
            </a:r>
            <a:r>
              <a:rPr lang="en-US" sz="2800" i="1" dirty="0" smtClean="0"/>
              <a:t/>
            </a:r>
            <a:br>
              <a:rPr lang="en-US" sz="2800" i="1" dirty="0" smtClean="0"/>
            </a:br>
            <a:r>
              <a:rPr lang="en-US" sz="2800" i="1" dirty="0" smtClean="0"/>
              <a:t/>
            </a:r>
            <a:br>
              <a:rPr lang="en-US" sz="2800" i="1" dirty="0" smtClean="0"/>
            </a:br>
            <a:r>
              <a:rPr lang="en-US" sz="2800" i="1" dirty="0" smtClean="0"/>
              <a:t>GW 165</a:t>
            </a:r>
            <a:endParaRPr lang="nb-NO" sz="2800" i="1" dirty="0"/>
          </a:p>
        </p:txBody>
      </p:sp>
    </p:spTree>
    <p:extLst>
      <p:ext uri="{BB962C8B-B14F-4D97-AF65-F5344CB8AC3E}">
        <p14:creationId xmlns:p14="http://schemas.microsoft.com/office/powerpoint/2010/main" val="1417440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marL="0" indent="0">
              <a:buNone/>
            </a:pPr>
            <a:r>
              <a:rPr lang="en-US" sz="2800" dirty="0"/>
              <a:t>No subject can be treated before all congregations in the same manner</a:t>
            </a:r>
            <a:r>
              <a:rPr lang="en-US" sz="2800" dirty="0" smtClean="0"/>
              <a:t>... </a:t>
            </a:r>
            <a:r>
              <a:rPr lang="en-US" sz="2800" dirty="0"/>
              <a:t>But the tame, formal discourses of many who enter the desk have very little of the vitalizing power of the Holy Spirit in them. The habit of preaching such discourses will effectually destroy a minister’s usefulness and ability</a:t>
            </a:r>
            <a:r>
              <a:rPr lang="en-US" sz="2800" dirty="0" smtClean="0"/>
              <a:t>.</a:t>
            </a:r>
            <a:r>
              <a:rPr lang="en-US" sz="2000" i="1" dirty="0" smtClean="0"/>
              <a:t/>
            </a:r>
            <a:br>
              <a:rPr lang="en-US" sz="2000" i="1" dirty="0" smtClean="0"/>
            </a:br>
            <a:r>
              <a:rPr lang="en-US" sz="2000" i="1" dirty="0" smtClean="0"/>
              <a:t/>
            </a:r>
            <a:br>
              <a:rPr lang="en-US" sz="2000" i="1" dirty="0" smtClean="0"/>
            </a:br>
            <a:r>
              <a:rPr lang="en-US" sz="2000" i="1" dirty="0" smtClean="0"/>
              <a:t>5T 521</a:t>
            </a:r>
            <a:endParaRPr lang="nb-NO" sz="2000" i="1" dirty="0"/>
          </a:p>
        </p:txBody>
      </p:sp>
    </p:spTree>
    <p:extLst>
      <p:ext uri="{BB962C8B-B14F-4D97-AF65-F5344CB8AC3E}">
        <p14:creationId xmlns:p14="http://schemas.microsoft.com/office/powerpoint/2010/main" val="3171626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Guds drøm</a:t>
            </a:r>
            <a:endParaRPr lang="nb-NO" dirty="0"/>
          </a:p>
        </p:txBody>
      </p:sp>
      <p:sp>
        <p:nvSpPr>
          <p:cNvPr id="3" name="Plassholder for innhold 2"/>
          <p:cNvSpPr>
            <a:spLocks noGrp="1"/>
          </p:cNvSpPr>
          <p:nvPr>
            <p:ph idx="1"/>
          </p:nvPr>
        </p:nvSpPr>
        <p:spPr/>
        <p:txBody>
          <a:bodyPr/>
          <a:lstStyle/>
          <a:p>
            <a:pPr marL="0" indent="0">
              <a:buNone/>
            </a:pPr>
            <a:r>
              <a:rPr lang="nb-NO" sz="2800" dirty="0"/>
              <a:t>Han vil at de som kommer for å tilbe ham, skal gå bort fra gudstjenesten med opphøyde tanker om hans kjærlighet og omsorg, så de skal kjenne seg oppmuntret til alle dagliglivets sysler og få nåde til å vise ærlighet og troskap i alle ting</a:t>
            </a:r>
            <a:r>
              <a:rPr lang="nb-NO" sz="2800" dirty="0" smtClean="0"/>
              <a:t>.</a:t>
            </a:r>
          </a:p>
          <a:p>
            <a:pPr marL="0" indent="0">
              <a:buNone/>
            </a:pPr>
            <a:r>
              <a:rPr lang="nb-NO" sz="2800" dirty="0" smtClean="0"/>
              <a:t>Veien til Kristus, Bønnens velsignelse</a:t>
            </a:r>
            <a:endParaRPr lang="nb-NO" sz="2800" dirty="0"/>
          </a:p>
        </p:txBody>
      </p:sp>
    </p:spTree>
    <p:extLst>
      <p:ext uri="{BB962C8B-B14F-4D97-AF65-F5344CB8AC3E}">
        <p14:creationId xmlns:p14="http://schemas.microsoft.com/office/powerpoint/2010/main" val="28768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nb-NO" dirty="0" smtClean="0"/>
              <a:t>Tal om det som har berørt deg</a:t>
            </a:r>
          </a:p>
          <a:p>
            <a:r>
              <a:rPr lang="nb-NO" dirty="0" smtClean="0"/>
              <a:t>Tal om Jesus</a:t>
            </a:r>
          </a:p>
          <a:p>
            <a:r>
              <a:rPr lang="nb-NO" dirty="0" smtClean="0"/>
              <a:t>Tal med engasjement</a:t>
            </a:r>
          </a:p>
          <a:p>
            <a:r>
              <a:rPr lang="nb-NO" dirty="0" smtClean="0"/>
              <a:t>Tal trøst</a:t>
            </a:r>
            <a:endParaRPr lang="nb-NO" dirty="0"/>
          </a:p>
        </p:txBody>
      </p:sp>
    </p:spTree>
    <p:extLst>
      <p:ext uri="{BB962C8B-B14F-4D97-AF65-F5344CB8AC3E}">
        <p14:creationId xmlns:p14="http://schemas.microsoft.com/office/powerpoint/2010/main" val="669861189"/>
      </p:ext>
    </p:extLst>
  </p:cSld>
  <p:clrMapOvr>
    <a:masterClrMapping/>
  </p:clrMapOvr>
</p:sld>
</file>

<file path=ppt/theme/theme1.xml><?xml version="1.0" encoding="utf-8"?>
<a:theme xmlns:a="http://schemas.openxmlformats.org/drawingml/2006/main" name="SDA Green Grey tilted">
  <a:themeElements>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tem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SDA Green Grey tilted</Template>
  <TotalTime>119</TotalTime>
  <Words>427</Words>
  <Application>Microsoft Office PowerPoint</Application>
  <PresentationFormat>Skjermfremvisning (4:3)</PresentationFormat>
  <Paragraphs>56</Paragraphs>
  <Slides>19</Slides>
  <Notes>3</Notes>
  <HiddenSlides>0</HiddenSlides>
  <MMClips>0</MMClips>
  <ScaleCrop>false</ScaleCrop>
  <HeadingPairs>
    <vt:vector size="4" baseType="variant">
      <vt:variant>
        <vt:lpstr>Tema</vt:lpstr>
      </vt:variant>
      <vt:variant>
        <vt:i4>1</vt:i4>
      </vt:variant>
      <vt:variant>
        <vt:lpstr>Lysbildetitler</vt:lpstr>
      </vt:variant>
      <vt:variant>
        <vt:i4>19</vt:i4>
      </vt:variant>
    </vt:vector>
  </HeadingPairs>
  <TitlesOfParts>
    <vt:vector size="20" baseType="lpstr">
      <vt:lpstr>SDA Green Grey tilted</vt:lpstr>
      <vt:lpstr>Jesus i Hebreerbrevet</vt:lpstr>
      <vt:lpstr>PowerPoint-presentasjon</vt:lpstr>
      <vt:lpstr>PowerPoint-presentasjon</vt:lpstr>
      <vt:lpstr>PowerPoint-presentasjon</vt:lpstr>
      <vt:lpstr>PowerPoint-presentasjon</vt:lpstr>
      <vt:lpstr>PowerPoint-presentasjon</vt:lpstr>
      <vt:lpstr>PowerPoint-presentasjon</vt:lpstr>
      <vt:lpstr>Guds drøm</vt:lpstr>
      <vt:lpstr>PowerPoint-presentasjon</vt:lpstr>
      <vt:lpstr>PowerPoint-presentasjon</vt:lpstr>
      <vt:lpstr>PowerPoint-presentasjon</vt:lpstr>
      <vt:lpstr>Jesus i Hebreerbrevet</vt:lpstr>
      <vt:lpstr>Oppgave</vt:lpstr>
      <vt:lpstr>Tema</vt:lpstr>
      <vt:lpstr>Gud taler gjennom sønnen</vt:lpstr>
      <vt:lpstr>Skapte ved sønnen</vt:lpstr>
      <vt:lpstr>Sønnen fullført …</vt:lpstr>
      <vt:lpstr>Illustrasjoner</vt:lpstr>
      <vt:lpstr>PowerPoint-presentasjon</vt:lpstr>
    </vt:vector>
  </TitlesOfParts>
  <Company>Syvendedags Adventistsamfundet, Den norske Union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i Hebreerbrevet</dc:title>
  <dc:creator>Tor Tjeransen</dc:creator>
  <cp:lastModifiedBy>Tor Tjeransen</cp:lastModifiedBy>
  <cp:revision>12</cp:revision>
  <dcterms:created xsi:type="dcterms:W3CDTF">2013-02-22T12:00:22Z</dcterms:created>
  <dcterms:modified xsi:type="dcterms:W3CDTF">2013-02-22T14:00:00Z</dcterms:modified>
</cp:coreProperties>
</file>