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809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556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274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080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8798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3703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315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896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957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571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769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FD4DD-DAD4-45F9-9E66-823738E1DC27}" type="datetimeFigureOut">
              <a:rPr lang="nb-NO" smtClean="0"/>
              <a:t>05.12.2012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AAC02-4601-4EF2-9009-B90A8FD0FA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757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Menneskets natur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Hvem/Hva er et menneske?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8740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Mennesket annerledes enn andre skapninger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Kun de det fortelles om som er skapt i Guds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1154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består gudsbildet av?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Evne til samkvem</a:t>
            </a:r>
          </a:p>
          <a:p>
            <a:r>
              <a:rPr lang="nb-NO" dirty="0" smtClean="0"/>
              <a:t>Begeistres over mottatt kjærlighet</a:t>
            </a:r>
          </a:p>
          <a:p>
            <a:r>
              <a:rPr lang="nb-NO" dirty="0" smtClean="0"/>
              <a:t>Evne til å gjengjelde kjærlighet</a:t>
            </a:r>
          </a:p>
          <a:p>
            <a:r>
              <a:rPr lang="nb-NO" dirty="0" smtClean="0"/>
              <a:t>Evne til å foreta bevisste valg</a:t>
            </a:r>
          </a:p>
          <a:p>
            <a:r>
              <a:rPr lang="nb-NO" dirty="0" smtClean="0"/>
              <a:t>Ikke programmerte datamaskiner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3110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Konkret oppgave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1,26ff</a:t>
            </a:r>
          </a:p>
          <a:p>
            <a:pPr>
              <a:buFontTx/>
              <a:buChar char="-"/>
            </a:pPr>
            <a:r>
              <a:rPr lang="nb-NO" dirty="0" smtClean="0"/>
              <a:t>Råder over skaperverket på samme måte som Gud hersker over sin verden</a:t>
            </a:r>
          </a:p>
          <a:p>
            <a:pPr>
              <a:buFontTx/>
              <a:buChar char="-"/>
            </a:pPr>
            <a:r>
              <a:rPr lang="nb-NO" dirty="0" smtClean="0"/>
              <a:t>Forvalteransvar</a:t>
            </a:r>
          </a:p>
          <a:p>
            <a:pPr>
              <a:buFontTx/>
              <a:buChar char="-"/>
            </a:pPr>
            <a:r>
              <a:rPr lang="nb-NO" dirty="0" smtClean="0"/>
              <a:t>Mennesket overtar på en måte Guds funksjon i forhold til resten av </a:t>
            </a:r>
            <a:r>
              <a:rPr lang="nb-NO" dirty="0" err="1" smtClean="0"/>
              <a:t>skapervrket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Alt dette en konkretisering av hva det vil si å være i Guds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505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Helhetlig menneskesyn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2,7:</a:t>
            </a:r>
          </a:p>
          <a:p>
            <a:r>
              <a:rPr lang="nb-NO" dirty="0" smtClean="0"/>
              <a:t>Støv fra jorden + </a:t>
            </a:r>
            <a:r>
              <a:rPr lang="nb-NO" dirty="0" err="1" smtClean="0"/>
              <a:t>livspust</a:t>
            </a:r>
            <a:r>
              <a:rPr lang="nb-NO" dirty="0" smtClean="0"/>
              <a:t> = levende skapning</a:t>
            </a:r>
          </a:p>
          <a:p>
            <a:r>
              <a:rPr lang="nb-NO" dirty="0" smtClean="0"/>
              <a:t>Ingen dualisme (Platon)</a:t>
            </a:r>
          </a:p>
          <a:p>
            <a:r>
              <a:rPr lang="nb-NO" dirty="0" smtClean="0"/>
              <a:t>Ingen udødelig sjel fanget i et dødelig legeme</a:t>
            </a:r>
          </a:p>
          <a:p>
            <a:r>
              <a:rPr lang="nb-NO" dirty="0" smtClean="0"/>
              <a:t>Mennesket lever ikke evig, det dør</a:t>
            </a:r>
          </a:p>
          <a:p>
            <a:r>
              <a:rPr lang="nb-NO" dirty="0" smtClean="0"/>
              <a:t>- forklaring: synd</a:t>
            </a:r>
          </a:p>
          <a:p>
            <a:r>
              <a:rPr lang="nb-NO" dirty="0" smtClean="0"/>
              <a:t>-- fordi mennesket gjorde seg uavhengig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22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Den store fortellingen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Skapelse, fullkomment – svært godt</a:t>
            </a:r>
          </a:p>
          <a:p>
            <a:r>
              <a:rPr lang="nb-NO" dirty="0" smtClean="0"/>
              <a:t>Problem oppstår – synd</a:t>
            </a:r>
          </a:p>
          <a:p>
            <a:r>
              <a:rPr lang="nb-NO" dirty="0" smtClean="0"/>
              <a:t>Frelsesplan – problemet må løses</a:t>
            </a:r>
          </a:p>
          <a:p>
            <a:r>
              <a:rPr lang="nb-NO" dirty="0" smtClean="0"/>
              <a:t>Plot/klimaks</a:t>
            </a:r>
          </a:p>
          <a:p>
            <a:r>
              <a:rPr lang="nb-NO" dirty="0" smtClean="0"/>
              <a:t>Problemet løst, ny skapelse, fullkomment – svært godt</a:t>
            </a:r>
          </a:p>
          <a:p>
            <a:pPr marL="0" indent="0">
              <a:buNone/>
            </a:pPr>
            <a:r>
              <a:rPr lang="nb-NO" dirty="0" err="1" smtClean="0"/>
              <a:t>Åp</a:t>
            </a:r>
            <a:r>
              <a:rPr lang="nb-NO" dirty="0" smtClean="0"/>
              <a:t> 21,1-4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552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Salme 8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nb-NO" dirty="0" smtClean="0"/>
          </a:p>
          <a:p>
            <a:pPr marL="0" indent="0">
              <a:buNone/>
            </a:pPr>
            <a:r>
              <a:rPr lang="nb-NO" sz="4400" dirty="0" smtClean="0"/>
              <a:t>8Til korlederen. Etter </a:t>
            </a:r>
            <a:r>
              <a:rPr lang="nb-NO" sz="4400" dirty="0" err="1" smtClean="0"/>
              <a:t>Gittit</a:t>
            </a:r>
            <a:r>
              <a:rPr lang="nb-NO" sz="4400" dirty="0" smtClean="0"/>
              <a:t>. En salme av David.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2 Herre, vår herre,</a:t>
            </a:r>
          </a:p>
          <a:p>
            <a:r>
              <a:rPr lang="nb-NO" sz="4400" dirty="0" smtClean="0"/>
              <a:t>          hvor herlig ditt navn er over hele jorden,</a:t>
            </a:r>
          </a:p>
          <a:p>
            <a:r>
              <a:rPr lang="nb-NO" sz="4400" dirty="0" smtClean="0"/>
              <a:t>          du som har bredt ut din prakt over himmelen!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3 Fra småbarns og spedbarns munn</a:t>
            </a:r>
          </a:p>
          <a:p>
            <a:r>
              <a:rPr lang="nb-NO" sz="4400" dirty="0" smtClean="0"/>
              <a:t>          har du reist et vern mot dem som står deg imot,</a:t>
            </a:r>
          </a:p>
          <a:p>
            <a:r>
              <a:rPr lang="nb-NO" sz="4400" dirty="0" smtClean="0"/>
              <a:t>          for å gjøre ende på fienden og hevneren.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4 Når jeg ser din himmel, et verk av dine fingre,</a:t>
            </a:r>
          </a:p>
          <a:p>
            <a:r>
              <a:rPr lang="nb-NO" sz="4400" dirty="0" smtClean="0"/>
              <a:t>          månen og stjernene som du har satt der,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5 hva er da et menneske – at du husker på det,</a:t>
            </a:r>
          </a:p>
          <a:p>
            <a:r>
              <a:rPr lang="nb-NO" sz="4400" dirty="0" smtClean="0"/>
              <a:t>          et menneskebarn – at du tar deg av det?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6 Du satte ham lite lavere enn Gud</a:t>
            </a:r>
          </a:p>
          <a:p>
            <a:r>
              <a:rPr lang="nb-NO" sz="4400" dirty="0" smtClean="0"/>
              <a:t>          og kronet ham med herlighet og ære.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7 Du gjorde ham til herre over dine henders verk,</a:t>
            </a:r>
          </a:p>
          <a:p>
            <a:r>
              <a:rPr lang="nb-NO" sz="4400" dirty="0" smtClean="0"/>
              <a:t>          alt la du under hans føtter: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8 småfe og storfe i samlet flokk,</a:t>
            </a:r>
          </a:p>
          <a:p>
            <a:r>
              <a:rPr lang="nb-NO" sz="4400" dirty="0" smtClean="0"/>
              <a:t>          de ville dyrene på marken,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 9 fuglene under himmelen og fisken i havet,</a:t>
            </a:r>
          </a:p>
          <a:p>
            <a:r>
              <a:rPr lang="nb-NO" sz="4400" dirty="0" smtClean="0"/>
              <a:t>          alt som ferdes på havets stier.</a:t>
            </a:r>
          </a:p>
          <a:p>
            <a:r>
              <a:rPr lang="nb-NO" sz="4400" dirty="0" smtClean="0"/>
              <a:t>          </a:t>
            </a:r>
          </a:p>
          <a:p>
            <a:r>
              <a:rPr lang="nb-NO" sz="4400" dirty="0" smtClean="0"/>
              <a:t>    10 Herre, vår herre,</a:t>
            </a:r>
          </a:p>
          <a:p>
            <a:r>
              <a:rPr lang="nb-NO" sz="4400" dirty="0" smtClean="0"/>
              <a:t>          hvor herlig ditt navn er over hele jorden! </a:t>
            </a:r>
          </a:p>
          <a:p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174195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Salme 8</a:t>
            </a:r>
            <a:br>
              <a:rPr lang="nb-NO" dirty="0" smtClean="0"/>
            </a:br>
            <a:r>
              <a:rPr lang="nb-NO" dirty="0" smtClean="0"/>
              <a:t>Guds syn på mennesket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Ikke gud</a:t>
            </a:r>
          </a:p>
          <a:p>
            <a:r>
              <a:rPr lang="nb-NO" dirty="0" smtClean="0"/>
              <a:t>Ringere, rangeres lavere</a:t>
            </a:r>
          </a:p>
          <a:p>
            <a:r>
              <a:rPr lang="nb-NO" dirty="0" smtClean="0"/>
              <a:t>Men, stor verdi</a:t>
            </a:r>
          </a:p>
          <a:p>
            <a:r>
              <a:rPr lang="nb-NO" dirty="0" smtClean="0"/>
              <a:t>Råderett</a:t>
            </a:r>
          </a:p>
          <a:p>
            <a:r>
              <a:rPr lang="nb-NO" dirty="0" err="1" smtClean="0"/>
              <a:t>Refr</a:t>
            </a:r>
            <a:r>
              <a:rPr lang="nb-NO" dirty="0" smtClean="0"/>
              <a:t>: - hvor herlig Gud er!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710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Forslag til prekendisposisjon/oppbygging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Skriftlesning/prekentekst: Salme 8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2573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1. Innledning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Tidsaktuelle spørsmål</a:t>
            </a:r>
          </a:p>
          <a:p>
            <a:r>
              <a:rPr lang="nb-NO" dirty="0" smtClean="0"/>
              <a:t>- hvordan har du det?</a:t>
            </a:r>
          </a:p>
          <a:p>
            <a:r>
              <a:rPr lang="nb-NO" dirty="0" smtClean="0"/>
              <a:t>- bare bra?</a:t>
            </a:r>
          </a:p>
          <a:p>
            <a:r>
              <a:rPr lang="nb-NO" dirty="0" smtClean="0"/>
              <a:t>- elendig?</a:t>
            </a:r>
          </a:p>
          <a:p>
            <a:r>
              <a:rPr lang="nb-NO" dirty="0" smtClean="0"/>
              <a:t>Ondskapen i verden</a:t>
            </a:r>
          </a:p>
          <a:p>
            <a:r>
              <a:rPr lang="nb-NO" dirty="0" smtClean="0"/>
              <a:t>Selvtillit? – føler du deg liten? – i så fall ikke den første</a:t>
            </a:r>
          </a:p>
          <a:p>
            <a:r>
              <a:rPr lang="nb-NO" dirty="0" smtClean="0"/>
              <a:t>Hvordan tror du Gud ser på deg?</a:t>
            </a:r>
          </a:p>
          <a:p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2175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2. Teksten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Les hele teksten, Salme 8</a:t>
            </a:r>
          </a:p>
          <a:p>
            <a:r>
              <a:rPr lang="nb-NO" dirty="0" smtClean="0"/>
              <a:t>David lurte han også, han følte seg liten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2851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Sentralt i de fleste religioner: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Gudsforståelse/</a:t>
            </a:r>
            <a:r>
              <a:rPr lang="nb-NO" dirty="0" err="1" smtClean="0"/>
              <a:t>gudssyn</a:t>
            </a:r>
            <a:endParaRPr lang="nb-NO" dirty="0" smtClean="0"/>
          </a:p>
          <a:p>
            <a:r>
              <a:rPr lang="nb-NO" dirty="0" smtClean="0"/>
              <a:t>Menneskesyn</a:t>
            </a:r>
          </a:p>
          <a:p>
            <a:r>
              <a:rPr lang="nb-NO" dirty="0" smtClean="0"/>
              <a:t>Livsanskuelse/livstolkning/frelseslære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2261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3. Litt bakgrunn for teksten: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Salme 8 må leses på bakgrunn av skapelsestekster i GT, generelt og </a:t>
            </a:r>
            <a:r>
              <a:rPr lang="nb-NO" dirty="0" err="1" smtClean="0"/>
              <a:t>tektster</a:t>
            </a:r>
            <a:r>
              <a:rPr lang="nb-NO" dirty="0" smtClean="0"/>
              <a:t> om mennesket spesielt</a:t>
            </a:r>
          </a:p>
          <a:p>
            <a:r>
              <a:rPr lang="nb-NO" dirty="0" smtClean="0"/>
              <a:t>En hymne som blir regnet som den eldste </a:t>
            </a:r>
            <a:r>
              <a:rPr lang="nb-NO" dirty="0" err="1" smtClean="0"/>
              <a:t>salmetypen</a:t>
            </a:r>
            <a:r>
              <a:rPr lang="nb-NO" dirty="0" smtClean="0"/>
              <a:t> både i GT og ellers</a:t>
            </a:r>
          </a:p>
          <a:p>
            <a:r>
              <a:rPr lang="nb-NO" dirty="0" smtClean="0"/>
              <a:t>Salme 8 en hymne i fortellerstil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2767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3. Litt bakgrunn 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En hymne har en enkel oppbygging:</a:t>
            </a:r>
          </a:p>
          <a:p>
            <a:r>
              <a:rPr lang="nb-NO" dirty="0" smtClean="0"/>
              <a:t>- a) oppsang: oppfordring til å love Gud</a:t>
            </a:r>
          </a:p>
          <a:p>
            <a:r>
              <a:rPr lang="nb-NO" dirty="0" smtClean="0"/>
              <a:t>- b) korpus: lovprisning av Gud</a:t>
            </a:r>
          </a:p>
          <a:p>
            <a:r>
              <a:rPr lang="nb-NO" dirty="0" smtClean="0"/>
              <a:t>- c) oppsangen kan bli gjentatt ordrett eller i variert form</a:t>
            </a:r>
          </a:p>
          <a:p>
            <a:endParaRPr lang="nb-NO" dirty="0"/>
          </a:p>
          <a:p>
            <a:r>
              <a:rPr lang="nb-NO" dirty="0" smtClean="0"/>
              <a:t>Guds gode gjerninger har et allment preg – gjelder alle, også den enkelte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012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4. Tekstutlegging/tekstgjennomgang: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 2a	refreng (v 2a = v 10</a:t>
            </a:r>
          </a:p>
          <a:p>
            <a:r>
              <a:rPr lang="nb-NO" dirty="0" err="1" smtClean="0"/>
              <a:t>Vss</a:t>
            </a:r>
            <a:r>
              <a:rPr lang="nb-NO" dirty="0" smtClean="0"/>
              <a:t> 2a og 10 starter med en tiltale av Gud. I grunnteksten: «Jahve er vår Herre». Indirekte en trosbekjennelse: Jahve er vår Gud.</a:t>
            </a:r>
          </a:p>
          <a:p>
            <a:r>
              <a:rPr lang="nb-NO" dirty="0" smtClean="0"/>
              <a:t>Minner om 5 Mos 6,4 - </a:t>
            </a:r>
            <a:r>
              <a:rPr lang="nb-NO" dirty="0" err="1" smtClean="0"/>
              <a:t>shema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9554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4. forts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Vss</a:t>
            </a:r>
            <a:r>
              <a:rPr lang="nb-NO" dirty="0" smtClean="0"/>
              <a:t> 2b – 9	Korpus</a:t>
            </a:r>
          </a:p>
          <a:p>
            <a:r>
              <a:rPr lang="nb-NO" dirty="0" smtClean="0"/>
              <a:t>V 2 b: </a:t>
            </a:r>
            <a:r>
              <a:rPr lang="nb-NO" dirty="0" err="1" smtClean="0"/>
              <a:t>Gus</a:t>
            </a:r>
            <a:r>
              <a:rPr lang="nb-NO" dirty="0" smtClean="0"/>
              <a:t> prakt, skjønnhet på himmelen</a:t>
            </a:r>
          </a:p>
          <a:p>
            <a:r>
              <a:rPr lang="nb-NO" dirty="0" smtClean="0"/>
              <a:t>En trossetning/trosutsagn</a:t>
            </a:r>
          </a:p>
          <a:p>
            <a:r>
              <a:rPr lang="nb-NO" dirty="0" smtClean="0"/>
              <a:t>V 3: De minste menneskene </a:t>
            </a:r>
          </a:p>
          <a:p>
            <a:r>
              <a:rPr lang="nb-NO" dirty="0" smtClean="0"/>
              <a:t>V 3b: fiender/motstander – muligens kaosmakter, de som står imot Guds skaperverk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4521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4. forts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 4: Temaet i hele salmen er Guds makt, altomfattende, himmelen og hele dens hær</a:t>
            </a:r>
          </a:p>
          <a:p>
            <a:r>
              <a:rPr lang="nb-NO" dirty="0" err="1" smtClean="0"/>
              <a:t>Vss</a:t>
            </a:r>
            <a:r>
              <a:rPr lang="nb-NO" dirty="0" smtClean="0"/>
              <a:t> 5 – 9: Menneskets stilling</a:t>
            </a:r>
          </a:p>
          <a:p>
            <a:r>
              <a:rPr lang="nb-NO" dirty="0" smtClean="0"/>
              <a:t>V 5a: Tyngdepunkt: Mennesket er i 1 Mos 1 og i Sal 8 bare underlegen i forhold til Gud</a:t>
            </a:r>
          </a:p>
          <a:p>
            <a:r>
              <a:rPr lang="nb-NO" dirty="0" smtClean="0"/>
              <a:t>V 6: Ære og herlighet noe som hører Gud til, her også gitt menneskene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1919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4. 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 7: Mennesket innsatt som «visekonge» på jorden</a:t>
            </a:r>
          </a:p>
          <a:p>
            <a:endParaRPr lang="nb-NO" dirty="0"/>
          </a:p>
          <a:p>
            <a:r>
              <a:rPr lang="nb-NO" dirty="0" smtClean="0"/>
              <a:t>V 8f: Området for menneskets styring regnes opp. En hoffpoet i gamle Orienten ramset gjerne opp de riker som måtte lyde kongen. Slik gjør salmisten det her med mennesket og naturen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6832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4. 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 10: Refreng (v 10 = v 2a)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4126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5. Konklusjon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Denne salmen et uttrykk for Bibelsk menneskesyn, hvordan Gud ser på menneskene.</a:t>
            </a:r>
          </a:p>
          <a:p>
            <a:r>
              <a:rPr lang="nb-NO" dirty="0" smtClean="0"/>
              <a:t>Gjør dette noe med din selvtillit?</a:t>
            </a:r>
          </a:p>
          <a:p>
            <a:r>
              <a:rPr lang="nb-NO" dirty="0" smtClean="0"/>
              <a:t>Ser vi at vi er elsket av Gud, at han har satt en stor verdi på oss?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4292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5. Konklusjon 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Det bibelske menneskesyn:</a:t>
            </a:r>
          </a:p>
          <a:p>
            <a:r>
              <a:rPr lang="nb-NO" dirty="0" smtClean="0"/>
              <a:t>- skapt av Gud, i hans bilde (alt det innebærer)</a:t>
            </a:r>
          </a:p>
          <a:p>
            <a:r>
              <a:rPr lang="nb-NO" dirty="0" smtClean="0"/>
              <a:t>Elsket av ham, uttrykt i prisen han betaler for vår frelse</a:t>
            </a:r>
          </a:p>
          <a:p>
            <a:r>
              <a:rPr lang="nb-NO" dirty="0" smtClean="0"/>
              <a:t>Forvaltere med konkret oppgave og medansvar for øvrig skaperverk</a:t>
            </a:r>
          </a:p>
          <a:p>
            <a:r>
              <a:rPr lang="nb-NO" dirty="0" smtClean="0"/>
              <a:t>Det bør være normgivende for etikk og moral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0806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Avslutning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SS 17 – Herre Gud ditt dyre navn og ære (</a:t>
            </a:r>
            <a:r>
              <a:rPr lang="nb-NO" smtClean="0"/>
              <a:t>alle vers)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9763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Kristendommen annerledes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Gud evig, fullkommen, allmektig, kjærlig</a:t>
            </a:r>
          </a:p>
          <a:p>
            <a:r>
              <a:rPr lang="nb-NO" dirty="0" smtClean="0"/>
              <a:t>Jorden/mennesket skapt av Gud, vellykket produkt</a:t>
            </a:r>
          </a:p>
          <a:p>
            <a:r>
              <a:rPr lang="nb-NO" dirty="0" smtClean="0"/>
              <a:t>Ikke resultat av strid/krig eller uhell</a:t>
            </a:r>
          </a:p>
          <a:p>
            <a:r>
              <a:rPr lang="nb-NO" dirty="0" smtClean="0"/>
              <a:t>Kristendommen helt annen forklaring på død – resultat av at mennesket har </a:t>
            </a:r>
            <a:r>
              <a:rPr lang="nb-NO" dirty="0" err="1" smtClean="0"/>
              <a:t>bevegetr</a:t>
            </a:r>
            <a:r>
              <a:rPr lang="nb-NO" dirty="0" smtClean="0"/>
              <a:t> seg bort fra Gud</a:t>
            </a:r>
          </a:p>
          <a:p>
            <a:r>
              <a:rPr lang="nb-NO" dirty="0" smtClean="0"/>
              <a:t>Eneste religion hvor frelsen og evig liv er fra Gud</a:t>
            </a:r>
          </a:p>
        </p:txBody>
      </p:sp>
    </p:spTree>
    <p:extLst>
      <p:ext uri="{BB962C8B-B14F-4D97-AF65-F5344CB8AC3E}">
        <p14:creationId xmlns:p14="http://schemas.microsoft.com/office/powerpoint/2010/main" val="15442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Begynnelsen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Skapelsen</a:t>
            </a:r>
          </a:p>
          <a:p>
            <a:r>
              <a:rPr lang="nb-NO" dirty="0" smtClean="0"/>
              <a:t>Første skapelesberetn: 1 Mos 26-31</a:t>
            </a:r>
          </a:p>
          <a:p>
            <a:r>
              <a:rPr lang="nb-NO" dirty="0" smtClean="0"/>
              <a:t>- </a:t>
            </a:r>
            <a:r>
              <a:rPr lang="nb-NO" dirty="0" err="1" smtClean="0"/>
              <a:t>kosmosentrisk</a:t>
            </a:r>
            <a:r>
              <a:rPr lang="nb-NO" dirty="0" smtClean="0"/>
              <a:t>, teosentrisk</a:t>
            </a:r>
          </a:p>
          <a:p>
            <a:r>
              <a:rPr lang="nb-NO" dirty="0" smtClean="0"/>
              <a:t>Andre skapelsesberetning: 2 Mos 2,4-25</a:t>
            </a:r>
          </a:p>
          <a:p>
            <a:r>
              <a:rPr lang="nb-NO" dirty="0" smtClean="0"/>
              <a:t>- antroposentrisk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6187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Skapelsesfortellingene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Første: Stram oppbygging, hurtig tempo. Få ord som sier veldig mye.</a:t>
            </a:r>
          </a:p>
          <a:p>
            <a:endParaRPr lang="nb-NO" dirty="0"/>
          </a:p>
          <a:p>
            <a:r>
              <a:rPr lang="nb-NO" dirty="0" smtClean="0"/>
              <a:t>Andre: Fortelling:</a:t>
            </a:r>
          </a:p>
          <a:p>
            <a:r>
              <a:rPr lang="nb-NO" dirty="0" smtClean="0"/>
              <a:t>- problem – løsning</a:t>
            </a:r>
          </a:p>
          <a:p>
            <a:r>
              <a:rPr lang="nb-NO" dirty="0" smtClean="0"/>
              <a:t>Plot: klimaks i fortellingen – mennesket blir mann og kvinne.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4577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Hva forteller skapelsen om menneskets natur?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Forskjell på mennesket og Gud</a:t>
            </a:r>
          </a:p>
          <a:p>
            <a:r>
              <a:rPr lang="nb-NO" dirty="0" smtClean="0"/>
              <a:t>Skapt av Gud</a:t>
            </a:r>
          </a:p>
          <a:p>
            <a:r>
              <a:rPr lang="nb-NO" dirty="0" smtClean="0"/>
              <a:t>Vellykket, 1,31: Svært godt (2011)</a:t>
            </a:r>
          </a:p>
          <a:p>
            <a:r>
              <a:rPr lang="nb-NO" dirty="0" smtClean="0"/>
              <a:t>- tidligere overs: såre godt, overmåte godt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564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får vi vite om Gud?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Hankjønn?</a:t>
            </a:r>
          </a:p>
          <a:p>
            <a:r>
              <a:rPr lang="nb-NO" dirty="0" smtClean="0"/>
              <a:t>Mann?</a:t>
            </a:r>
          </a:p>
          <a:p>
            <a:r>
              <a:rPr lang="nb-NO" dirty="0" smtClean="0"/>
              <a:t>Utseende?</a:t>
            </a:r>
          </a:p>
          <a:p>
            <a:r>
              <a:rPr lang="nb-NO" dirty="0" smtClean="0"/>
              <a:t>- hode, kropp, armer, ben…?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4319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er vårt gudsbilde?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Danner vi oss en gud i «vårt bilde»?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1716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Mennesket skapt i Guds bilde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Til mann og kvinne</a:t>
            </a:r>
          </a:p>
          <a:p>
            <a:r>
              <a:rPr lang="nb-NO" dirty="0" smtClean="0"/>
              <a:t>Men de er ikke guder</a:t>
            </a:r>
          </a:p>
          <a:p>
            <a:r>
              <a:rPr lang="nb-NO" dirty="0" smtClean="0"/>
              <a:t>Fysiske vesener i en fysisk verden</a:t>
            </a:r>
          </a:p>
          <a:p>
            <a:r>
              <a:rPr lang="nb-NO" dirty="0" smtClean="0"/>
              <a:t>Får liv av Gud – avhengig av ham for livet/eksistensen</a:t>
            </a:r>
          </a:p>
          <a:p>
            <a:r>
              <a:rPr lang="nb-NO" dirty="0" smtClean="0"/>
              <a:t>Kan ikke leve adskilt fra Gud</a:t>
            </a:r>
          </a:p>
          <a:p>
            <a:r>
              <a:rPr lang="nb-NO" dirty="0" smtClean="0"/>
              <a:t>NT: Gud alene som har udødelighet (1 Tim 6,16)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0809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1058</Words>
  <Application>Microsoft Office PowerPoint</Application>
  <PresentationFormat>Skjermfremvisning (4:3)</PresentationFormat>
  <Paragraphs>167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29</vt:i4>
      </vt:variant>
    </vt:vector>
  </HeadingPairs>
  <TitlesOfParts>
    <vt:vector size="30" baseType="lpstr">
      <vt:lpstr>Office-tema</vt:lpstr>
      <vt:lpstr>Menneskets natur</vt:lpstr>
      <vt:lpstr>Sentralt i de fleste religioner:</vt:lpstr>
      <vt:lpstr>Kristendommen annerledes</vt:lpstr>
      <vt:lpstr>Begynnelsen</vt:lpstr>
      <vt:lpstr>Skapelsesfortellingene</vt:lpstr>
      <vt:lpstr>Hva forteller skapelsen om menneskets natur?</vt:lpstr>
      <vt:lpstr>Hva får vi vite om Gud?</vt:lpstr>
      <vt:lpstr>Hvordan er vårt gudsbilde?</vt:lpstr>
      <vt:lpstr>Mennesket skapt i Guds bilde</vt:lpstr>
      <vt:lpstr>Mennesket annerledes enn andre skapninger</vt:lpstr>
      <vt:lpstr>Hva består gudsbildet av?</vt:lpstr>
      <vt:lpstr>Konkret oppgave</vt:lpstr>
      <vt:lpstr>Helhetlig menneskesyn</vt:lpstr>
      <vt:lpstr>Den store fortellingen</vt:lpstr>
      <vt:lpstr>Salme 8</vt:lpstr>
      <vt:lpstr>Salme 8 Guds syn på mennesket</vt:lpstr>
      <vt:lpstr>Forslag til prekendisposisjon/oppbygging</vt:lpstr>
      <vt:lpstr>1. Innledning</vt:lpstr>
      <vt:lpstr>2. Teksten</vt:lpstr>
      <vt:lpstr>3. Litt bakgrunn for teksten:</vt:lpstr>
      <vt:lpstr>3. Litt bakgrunn forts.</vt:lpstr>
      <vt:lpstr>4. Tekstutlegging/tekstgjennomgang:</vt:lpstr>
      <vt:lpstr>4. forts</vt:lpstr>
      <vt:lpstr>4. forts</vt:lpstr>
      <vt:lpstr>4. forts.</vt:lpstr>
      <vt:lpstr>4. forts.</vt:lpstr>
      <vt:lpstr>5. Konklusjon</vt:lpstr>
      <vt:lpstr>5. Konklusjon forts.</vt:lpstr>
      <vt:lpstr>Avslutning</vt:lpstr>
    </vt:vector>
  </TitlesOfParts>
  <Company>Syvendedags Adventistsamfunnet, Den norske Union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Menneskets natur</dc:title>
  <dc:creator>Reidar Olsen</dc:creator>
  <cp:lastModifiedBy>Reidar Olsen</cp:lastModifiedBy>
  <cp:revision>6</cp:revision>
  <dcterms:created xsi:type="dcterms:W3CDTF">2012-11-18T10:26:36Z</dcterms:created>
  <dcterms:modified xsi:type="dcterms:W3CDTF">2012-12-05T12:21:12Z</dcterms:modified>
</cp:coreProperties>
</file>