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7" r:id="rId4"/>
    <p:sldId id="298" r:id="rId5"/>
    <p:sldId id="299" r:id="rId6"/>
    <p:sldId id="300" r:id="rId7"/>
    <p:sldId id="296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/>
              <a:pPr/>
              <a:t>18.11.2012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-08-03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340768"/>
            <a:ext cx="6624736" cy="488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-612576" y="230204"/>
            <a:ext cx="10225136" cy="1008112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0040" y="14759"/>
            <a:ext cx="7772400" cy="1470025"/>
          </a:xfrm>
          <a:prstGeom prst="rect">
            <a:avLst/>
          </a:prstGeom>
          <a:effectLst>
            <a:outerShdw blurRad="12700" dist="50800" dir="3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Helligdommen</a:t>
            </a:r>
            <a:endParaRPr lang="nb-N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7673" y="1340768"/>
            <a:ext cx="7836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err="1" smtClean="0">
                <a:solidFill>
                  <a:schemeClr val="accent2">
                    <a:lumMod val="75000"/>
                  </a:schemeClr>
                </a:solidFill>
              </a:rPr>
              <a:t>Joh</a:t>
            </a:r>
            <a:r>
              <a:rPr lang="nb-NO" sz="3200" b="1" dirty="0" smtClean="0">
                <a:solidFill>
                  <a:schemeClr val="accent2">
                    <a:lumMod val="75000"/>
                  </a:schemeClr>
                </a:solidFill>
              </a:rPr>
              <a:t> 9:5 </a:t>
            </a:r>
            <a:r>
              <a:rPr lang="nb-NO" sz="3200" dirty="0" smtClean="0"/>
              <a:t>- Mens jeg er i verden, </a:t>
            </a:r>
            <a:r>
              <a:rPr lang="nb-NO" sz="3200" u="sng" dirty="0" smtClean="0">
                <a:solidFill>
                  <a:schemeClr val="accent6">
                    <a:lumMod val="50000"/>
                  </a:schemeClr>
                </a:solidFill>
              </a:rPr>
              <a:t>er jeg verdens lys</a:t>
            </a:r>
            <a:r>
              <a:rPr lang="nb-NO" sz="3200" dirty="0" smtClean="0"/>
              <a:t>.</a:t>
            </a:r>
          </a:p>
          <a:p>
            <a:endParaRPr lang="nb-NO" sz="3200" dirty="0" smtClean="0"/>
          </a:p>
          <a:p>
            <a:endParaRPr lang="nb-NO" sz="3200" dirty="0" smtClean="0"/>
          </a:p>
          <a:p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-612576" y="230204"/>
            <a:ext cx="10225136" cy="1008112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0040" y="14759"/>
            <a:ext cx="7772400" cy="1470025"/>
          </a:xfrm>
          <a:prstGeom prst="rect">
            <a:avLst/>
          </a:prstGeom>
          <a:effectLst>
            <a:outerShdw blurRad="12700" dist="50800" dir="3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Lysestaken</a:t>
            </a:r>
            <a:endParaRPr lang="nb-N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BibleStuff\- Fra Claes\Helgedommen\Shew Bread\Shew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5399" y="3356992"/>
            <a:ext cx="3936437" cy="29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ktangel 6"/>
          <p:cNvSpPr/>
          <p:nvPr/>
        </p:nvSpPr>
        <p:spPr>
          <a:xfrm>
            <a:off x="755577" y="2348880"/>
            <a:ext cx="38164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800" dirty="0" smtClean="0"/>
          </a:p>
          <a:p>
            <a:endParaRPr lang="nb-NO" sz="3200" dirty="0" smtClean="0"/>
          </a:p>
          <a:p>
            <a:endParaRPr lang="nb-NO" sz="3200" dirty="0" smtClean="0"/>
          </a:p>
          <a:p>
            <a:endParaRPr lang="nb-NO" sz="3200" dirty="0" smtClean="0"/>
          </a:p>
          <a:p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7673" y="1340768"/>
            <a:ext cx="78367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err="1" smtClean="0">
                <a:solidFill>
                  <a:schemeClr val="accent2">
                    <a:lumMod val="75000"/>
                  </a:schemeClr>
                </a:solidFill>
              </a:rPr>
              <a:t>Joh</a:t>
            </a:r>
            <a:r>
              <a:rPr lang="nb-NO" sz="3200" b="1" dirty="0" smtClean="0">
                <a:solidFill>
                  <a:schemeClr val="accent2">
                    <a:lumMod val="75000"/>
                  </a:schemeClr>
                </a:solidFill>
              </a:rPr>
              <a:t> 1:6-9 </a:t>
            </a:r>
            <a:r>
              <a:rPr lang="nb-NO" sz="3200" dirty="0" smtClean="0"/>
              <a:t>- Et </a:t>
            </a:r>
            <a:r>
              <a:rPr lang="nb-NO" sz="3200" dirty="0"/>
              <a:t>menneske sto fram, utsendt av Gud. Navnet hans var Johannes. Han kom for å vitne. Han skulle </a:t>
            </a:r>
            <a:r>
              <a:rPr lang="nb-NO" sz="3200" u="sng" dirty="0">
                <a:solidFill>
                  <a:schemeClr val="accent6">
                    <a:lumMod val="50000"/>
                  </a:schemeClr>
                </a:solidFill>
              </a:rPr>
              <a:t>vitne om lyset</a:t>
            </a:r>
            <a:r>
              <a:rPr lang="nb-NO" sz="3200" dirty="0"/>
              <a:t>, så alle skulle komme til tro ved ham. </a:t>
            </a:r>
            <a:r>
              <a:rPr lang="nb-NO" sz="3200" u="sng" dirty="0">
                <a:solidFill>
                  <a:schemeClr val="accent6">
                    <a:lumMod val="50000"/>
                  </a:schemeClr>
                </a:solidFill>
              </a:rPr>
              <a:t>Selv var han ikke lyset</a:t>
            </a:r>
            <a:r>
              <a:rPr lang="nb-NO" sz="3200" dirty="0"/>
              <a:t>, men han </a:t>
            </a:r>
            <a:endParaRPr lang="nb-NO" sz="3200" dirty="0" smtClean="0"/>
          </a:p>
          <a:p>
            <a:r>
              <a:rPr lang="nb-NO" sz="3200" dirty="0" smtClean="0"/>
              <a:t>skulle </a:t>
            </a:r>
            <a:r>
              <a:rPr lang="nb-NO" sz="3200" dirty="0"/>
              <a:t>vitne om lyset. </a:t>
            </a:r>
            <a:endParaRPr lang="nb-NO" sz="3200" dirty="0" smtClean="0"/>
          </a:p>
          <a:p>
            <a:r>
              <a:rPr lang="nb-NO" sz="3200" dirty="0" smtClean="0"/>
              <a:t>Det </a:t>
            </a:r>
            <a:r>
              <a:rPr lang="nb-NO" sz="3200" dirty="0"/>
              <a:t>sanne lys, som </a:t>
            </a:r>
            <a:endParaRPr lang="nb-NO" sz="3200" dirty="0" smtClean="0"/>
          </a:p>
          <a:p>
            <a:r>
              <a:rPr lang="nb-NO" sz="3200" dirty="0" smtClean="0"/>
              <a:t>lyser </a:t>
            </a:r>
            <a:r>
              <a:rPr lang="nb-NO" sz="3200" dirty="0"/>
              <a:t>for hvert </a:t>
            </a:r>
            <a:endParaRPr lang="nb-NO" sz="3200" dirty="0" smtClean="0"/>
          </a:p>
          <a:p>
            <a:r>
              <a:rPr lang="nb-NO" sz="3200" dirty="0" smtClean="0"/>
              <a:t>menneske</a:t>
            </a:r>
            <a:r>
              <a:rPr lang="nb-NO" sz="3200" dirty="0"/>
              <a:t>, kom nå </a:t>
            </a:r>
            <a:endParaRPr lang="nb-NO" sz="3200" dirty="0" smtClean="0"/>
          </a:p>
          <a:p>
            <a:r>
              <a:rPr lang="nb-NO" sz="3200" dirty="0" smtClean="0"/>
              <a:t>til </a:t>
            </a:r>
            <a:r>
              <a:rPr lang="nb-NO" sz="3200" dirty="0"/>
              <a:t>verden. </a:t>
            </a:r>
            <a:endParaRPr lang="nb-NO" sz="3200" dirty="0" smtClean="0"/>
          </a:p>
          <a:p>
            <a:endParaRPr lang="nb-NO" sz="3200" dirty="0" smtClean="0"/>
          </a:p>
          <a:p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-612576" y="230204"/>
            <a:ext cx="10225136" cy="1008112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0040" y="14759"/>
            <a:ext cx="7772400" cy="1470025"/>
          </a:xfrm>
          <a:prstGeom prst="rect">
            <a:avLst/>
          </a:prstGeom>
          <a:effectLst>
            <a:outerShdw blurRad="12700" dist="50800" dir="3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Lysestaken</a:t>
            </a:r>
            <a:endParaRPr lang="nb-N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BibleStuff\- Fra Claes\Helgedommen\Shew Bread\Shew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5399" y="3356992"/>
            <a:ext cx="3936437" cy="29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4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7673" y="1340768"/>
            <a:ext cx="78367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err="1" smtClean="0">
                <a:solidFill>
                  <a:schemeClr val="accent2">
                    <a:lumMod val="75000"/>
                  </a:schemeClr>
                </a:solidFill>
              </a:rPr>
              <a:t>Joh</a:t>
            </a:r>
            <a:r>
              <a:rPr lang="nb-NO" sz="3200" b="1" dirty="0" smtClean="0">
                <a:solidFill>
                  <a:schemeClr val="accent2">
                    <a:lumMod val="75000"/>
                  </a:schemeClr>
                </a:solidFill>
              </a:rPr>
              <a:t> 5:35 </a:t>
            </a:r>
            <a:r>
              <a:rPr lang="nb-NO" sz="3200" dirty="0" smtClean="0"/>
              <a:t>- Johannes </a:t>
            </a:r>
            <a:r>
              <a:rPr lang="nb-NO" sz="3200" dirty="0"/>
              <a:t>var </a:t>
            </a:r>
            <a:r>
              <a:rPr lang="nb-NO" sz="3200" u="sng" dirty="0">
                <a:solidFill>
                  <a:schemeClr val="accent6">
                    <a:lumMod val="50000"/>
                  </a:schemeClr>
                </a:solidFill>
              </a:rPr>
              <a:t>en brennende og skinnende lampe</a:t>
            </a:r>
            <a:r>
              <a:rPr lang="nb-NO" sz="3200" dirty="0"/>
              <a:t>, og for en tid ville dere glede dere i lyset fra ham. </a:t>
            </a:r>
            <a:endParaRPr lang="nb-NO" sz="3200" dirty="0" smtClean="0"/>
          </a:p>
          <a:p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-612576" y="230204"/>
            <a:ext cx="10225136" cy="1008112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0040" y="14759"/>
            <a:ext cx="7772400" cy="1470025"/>
          </a:xfrm>
          <a:prstGeom prst="rect">
            <a:avLst/>
          </a:prstGeom>
          <a:effectLst>
            <a:outerShdw blurRad="12700" dist="50800" dir="3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Lysestaken</a:t>
            </a:r>
            <a:endParaRPr lang="nb-N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BibleStuff\- Fra Claes\Helgedommen\Shew Bread\Shew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5399" y="3356992"/>
            <a:ext cx="3936437" cy="29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1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7673" y="1340768"/>
            <a:ext cx="78367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chemeClr val="accent2">
                    <a:lumMod val="75000"/>
                  </a:schemeClr>
                </a:solidFill>
              </a:rPr>
              <a:t>Matt 5:14,16 </a:t>
            </a:r>
            <a:r>
              <a:rPr lang="nb-NO" sz="3200" dirty="0"/>
              <a:t>- </a:t>
            </a:r>
            <a:r>
              <a:rPr lang="nb-NO" sz="3200" u="sng" dirty="0">
                <a:solidFill>
                  <a:schemeClr val="accent6">
                    <a:lumMod val="50000"/>
                  </a:schemeClr>
                </a:solidFill>
              </a:rPr>
              <a:t>Dere er verdens lys</a:t>
            </a:r>
            <a:r>
              <a:rPr lang="nb-NO" sz="3200" dirty="0"/>
              <a:t>! En by som ligger på et fjell, kan ikke skjules … </a:t>
            </a:r>
            <a:r>
              <a:rPr lang="nb-NO" sz="3200" u="sng" dirty="0">
                <a:solidFill>
                  <a:schemeClr val="accent6">
                    <a:lumMod val="50000"/>
                  </a:schemeClr>
                </a:solidFill>
              </a:rPr>
              <a:t>Slik skal dere la deres lys skinne for menneskene</a:t>
            </a:r>
            <a:r>
              <a:rPr lang="nb-NO" sz="3200" dirty="0"/>
              <a:t>, så de kan se de gode gjerninger dere gjør og prise deres Far i himmelen.</a:t>
            </a:r>
          </a:p>
          <a:p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-612576" y="230204"/>
            <a:ext cx="10225136" cy="1008112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0040" y="14759"/>
            <a:ext cx="7772400" cy="1470025"/>
          </a:xfrm>
          <a:prstGeom prst="rect">
            <a:avLst/>
          </a:prstGeom>
          <a:effectLst>
            <a:outerShdw blurRad="12700" dist="50800" dir="3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Lysestaken</a:t>
            </a:r>
            <a:endParaRPr lang="nb-N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BibleStuff\- Fra Claes\Helgedommen\Shew Bread\Shew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5399" y="3356992"/>
            <a:ext cx="3936437" cy="29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5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7673" y="1340768"/>
            <a:ext cx="7836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>
                <a:solidFill>
                  <a:schemeClr val="accent2">
                    <a:lumMod val="75000"/>
                  </a:schemeClr>
                </a:solidFill>
              </a:rPr>
              <a:t>Sal 119:105 </a:t>
            </a:r>
            <a:r>
              <a:rPr lang="nb-NO" sz="3200" dirty="0" smtClean="0"/>
              <a:t>- </a:t>
            </a:r>
            <a:r>
              <a:rPr lang="nb-NO" sz="3200" u="sng" dirty="0" smtClean="0">
                <a:solidFill>
                  <a:schemeClr val="accent6">
                    <a:lumMod val="50000"/>
                  </a:schemeClr>
                </a:solidFill>
              </a:rPr>
              <a:t>Ditt </a:t>
            </a:r>
            <a:r>
              <a:rPr lang="nb-NO" sz="3200" u="sng" dirty="0">
                <a:solidFill>
                  <a:schemeClr val="accent6">
                    <a:lumMod val="50000"/>
                  </a:schemeClr>
                </a:solidFill>
              </a:rPr>
              <a:t>ord</a:t>
            </a:r>
            <a:r>
              <a:rPr lang="nb-NO" sz="3200" dirty="0"/>
              <a:t> er en lykt for min fot og </a:t>
            </a:r>
            <a:r>
              <a:rPr lang="nb-NO" sz="3200" u="sng" dirty="0">
                <a:solidFill>
                  <a:schemeClr val="accent6">
                    <a:lumMod val="50000"/>
                  </a:schemeClr>
                </a:solidFill>
              </a:rPr>
              <a:t>et lys</a:t>
            </a:r>
            <a:r>
              <a:rPr lang="nb-NO" sz="3200" dirty="0"/>
              <a:t> på min sti. </a:t>
            </a:r>
          </a:p>
        </p:txBody>
      </p:sp>
      <p:sp>
        <p:nvSpPr>
          <p:cNvPr id="5" name="Rektangel 4"/>
          <p:cNvSpPr/>
          <p:nvPr/>
        </p:nvSpPr>
        <p:spPr>
          <a:xfrm>
            <a:off x="-612576" y="230204"/>
            <a:ext cx="10225136" cy="1008112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0040" y="14759"/>
            <a:ext cx="7772400" cy="1470025"/>
          </a:xfrm>
          <a:prstGeom prst="rect">
            <a:avLst/>
          </a:prstGeom>
          <a:effectLst>
            <a:outerShdw blurRad="12700" dist="50800" dir="3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Lysestaken</a:t>
            </a:r>
            <a:endParaRPr lang="nb-N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BibleStuff\- Fra Claes\Helgedommen\Shew Bread\Shew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5399" y="3356992"/>
            <a:ext cx="3936437" cy="29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2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7673" y="1484784"/>
            <a:ext cx="78367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>
                <a:solidFill>
                  <a:schemeClr val="accent2">
                    <a:lumMod val="75000"/>
                  </a:schemeClr>
                </a:solidFill>
              </a:rPr>
              <a:t>1 Sam 16:13 </a:t>
            </a:r>
            <a:r>
              <a:rPr lang="nb-NO" sz="3200" dirty="0" smtClean="0"/>
              <a:t>- Da tok Samuel </a:t>
            </a:r>
            <a:r>
              <a:rPr lang="nb-NO" sz="3200" u="sng" dirty="0" smtClean="0">
                <a:solidFill>
                  <a:schemeClr val="accent6">
                    <a:lumMod val="50000"/>
                  </a:schemeClr>
                </a:solidFill>
              </a:rPr>
              <a:t>oljehornet</a:t>
            </a:r>
            <a:r>
              <a:rPr lang="nb-NO" sz="3200" dirty="0" smtClean="0"/>
              <a:t> og salvet ham midt iblant hans brødre. Og </a:t>
            </a:r>
            <a:r>
              <a:rPr lang="nb-NO" sz="3200" u="sng" dirty="0" smtClean="0">
                <a:solidFill>
                  <a:schemeClr val="accent6">
                    <a:lumMod val="50000"/>
                  </a:schemeClr>
                </a:solidFill>
              </a:rPr>
              <a:t>Herrens Ånd</a:t>
            </a:r>
            <a:r>
              <a:rPr lang="nb-NO" sz="3200" dirty="0" smtClean="0"/>
              <a:t> kom over </a:t>
            </a:r>
          </a:p>
          <a:p>
            <a:r>
              <a:rPr lang="nb-NO" sz="3200" dirty="0" smtClean="0"/>
              <a:t>David fra denne dagen </a:t>
            </a:r>
          </a:p>
          <a:p>
            <a:r>
              <a:rPr lang="nb-NO" sz="3200" dirty="0" smtClean="0"/>
              <a:t>og siden. </a:t>
            </a:r>
          </a:p>
          <a:p>
            <a:endParaRPr lang="nb-NO" sz="3200" dirty="0" smtClean="0"/>
          </a:p>
          <a:p>
            <a:endParaRPr lang="nb-NO" sz="3200" dirty="0" smtClean="0"/>
          </a:p>
          <a:p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-612576" y="230204"/>
            <a:ext cx="10225136" cy="1008112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0040" y="14759"/>
            <a:ext cx="7772400" cy="1470025"/>
          </a:xfrm>
          <a:prstGeom prst="rect">
            <a:avLst/>
          </a:prstGeom>
          <a:effectLst>
            <a:outerShdw blurRad="12700" dist="50800" dir="30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Olje i lampen</a:t>
            </a:r>
            <a:endParaRPr lang="nb-NO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BibleStuff\- Fra Claes\Helgedommen\Shew Bread\Shew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5399" y="3356992"/>
            <a:ext cx="3936436" cy="295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ktangel 7"/>
          <p:cNvSpPr/>
          <p:nvPr/>
        </p:nvSpPr>
        <p:spPr>
          <a:xfrm>
            <a:off x="4368073" y="2795444"/>
            <a:ext cx="495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/>
              <a:t>Den Hellige Ånd</a:t>
            </a:r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208</Words>
  <Application>Microsoft Office PowerPoint</Application>
  <PresentationFormat>Skjermfremvisning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Kontortema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2Mos 25:8-9 - La dem bygge en helligdom for meg, og jeg vil bo midt iblant dem. Tabernaklet og alt som hører til det, skal dere  i alle måter lage etter  det bilde jeg vil vise deg.</dc:title>
  <dc:creator>Rene Havstein</dc:creator>
  <cp:lastModifiedBy>Rene Havstein</cp:lastModifiedBy>
  <cp:revision>79</cp:revision>
  <dcterms:modified xsi:type="dcterms:W3CDTF">2012-11-18T13:06:40Z</dcterms:modified>
</cp:coreProperties>
</file>