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Lst>
  <p:handoutMasterIdLst>
    <p:handoutMasterId r:id="rId107"/>
  </p:handoutMasterIdLst>
  <p:sldIdLst>
    <p:sldId id="338" r:id="rId2"/>
    <p:sldId id="403" r:id="rId3"/>
    <p:sldId id="398" r:id="rId4"/>
    <p:sldId id="399" r:id="rId5"/>
    <p:sldId id="400" r:id="rId6"/>
    <p:sldId id="401" r:id="rId7"/>
    <p:sldId id="402" r:id="rId8"/>
    <p:sldId id="301" r:id="rId9"/>
    <p:sldId id="330" r:id="rId10"/>
    <p:sldId id="302" r:id="rId11"/>
    <p:sldId id="362" r:id="rId12"/>
    <p:sldId id="303" r:id="rId13"/>
    <p:sldId id="363" r:id="rId14"/>
    <p:sldId id="364" r:id="rId15"/>
    <p:sldId id="260" r:id="rId16"/>
    <p:sldId id="261" r:id="rId17"/>
    <p:sldId id="262" r:id="rId18"/>
    <p:sldId id="300" r:id="rId19"/>
    <p:sldId id="304" r:id="rId20"/>
    <p:sldId id="369" r:id="rId21"/>
    <p:sldId id="331" r:id="rId22"/>
    <p:sldId id="263" r:id="rId23"/>
    <p:sldId id="366" r:id="rId24"/>
    <p:sldId id="305" r:id="rId25"/>
    <p:sldId id="365" r:id="rId26"/>
    <p:sldId id="367" r:id="rId27"/>
    <p:sldId id="368" r:id="rId28"/>
    <p:sldId id="370" r:id="rId29"/>
    <p:sldId id="264" r:id="rId30"/>
    <p:sldId id="308" r:id="rId31"/>
    <p:sldId id="375" r:id="rId32"/>
    <p:sldId id="376" r:id="rId33"/>
    <p:sldId id="377" r:id="rId34"/>
    <p:sldId id="265" r:id="rId35"/>
    <p:sldId id="378" r:id="rId36"/>
    <p:sldId id="266" r:id="rId37"/>
    <p:sldId id="299" r:id="rId38"/>
    <p:sldId id="379" r:id="rId39"/>
    <p:sldId id="268" r:id="rId40"/>
    <p:sldId id="339" r:id="rId41"/>
    <p:sldId id="381" r:id="rId42"/>
    <p:sldId id="306" r:id="rId43"/>
    <p:sldId id="380" r:id="rId44"/>
    <p:sldId id="382" r:id="rId45"/>
    <p:sldId id="383" r:id="rId46"/>
    <p:sldId id="384" r:id="rId47"/>
    <p:sldId id="385" r:id="rId48"/>
    <p:sldId id="269" r:id="rId49"/>
    <p:sldId id="391" r:id="rId50"/>
    <p:sldId id="392" r:id="rId51"/>
    <p:sldId id="393" r:id="rId52"/>
    <p:sldId id="394" r:id="rId53"/>
    <p:sldId id="390" r:id="rId54"/>
    <p:sldId id="361" r:id="rId55"/>
    <p:sldId id="386" r:id="rId56"/>
    <p:sldId id="387" r:id="rId57"/>
    <p:sldId id="309" r:id="rId58"/>
    <p:sldId id="272" r:id="rId59"/>
    <p:sldId id="389" r:id="rId60"/>
    <p:sldId id="273" r:id="rId61"/>
    <p:sldId id="388" r:id="rId62"/>
    <p:sldId id="310" r:id="rId63"/>
    <p:sldId id="325" r:id="rId64"/>
    <p:sldId id="318" r:id="rId65"/>
    <p:sldId id="340" r:id="rId66"/>
    <p:sldId id="341" r:id="rId67"/>
    <p:sldId id="342" r:id="rId68"/>
    <p:sldId id="278" r:id="rId69"/>
    <p:sldId id="279" r:id="rId70"/>
    <p:sldId id="395" r:id="rId71"/>
    <p:sldId id="396" r:id="rId72"/>
    <p:sldId id="397" r:id="rId73"/>
    <p:sldId id="282" r:id="rId74"/>
    <p:sldId id="350" r:id="rId75"/>
    <p:sldId id="347" r:id="rId76"/>
    <p:sldId id="316" r:id="rId77"/>
    <p:sldId id="343" r:id="rId78"/>
    <p:sldId id="286" r:id="rId79"/>
    <p:sldId id="317" r:id="rId80"/>
    <p:sldId id="344" r:id="rId81"/>
    <p:sldId id="345" r:id="rId82"/>
    <p:sldId id="346" r:id="rId83"/>
    <p:sldId id="288" r:id="rId84"/>
    <p:sldId id="326" r:id="rId85"/>
    <p:sldId id="348" r:id="rId86"/>
    <p:sldId id="349" r:id="rId87"/>
    <p:sldId id="319" r:id="rId88"/>
    <p:sldId id="320" r:id="rId89"/>
    <p:sldId id="321" r:id="rId90"/>
    <p:sldId id="351" r:id="rId91"/>
    <p:sldId id="352" r:id="rId92"/>
    <p:sldId id="353" r:id="rId93"/>
    <p:sldId id="356" r:id="rId94"/>
    <p:sldId id="322" r:id="rId95"/>
    <p:sldId id="293" r:id="rId96"/>
    <p:sldId id="357" r:id="rId97"/>
    <p:sldId id="323" r:id="rId98"/>
    <p:sldId id="354" r:id="rId99"/>
    <p:sldId id="355" r:id="rId100"/>
    <p:sldId id="296" r:id="rId101"/>
    <p:sldId id="298" r:id="rId102"/>
    <p:sldId id="358" r:id="rId103"/>
    <p:sldId id="359" r:id="rId104"/>
    <p:sldId id="360" r:id="rId105"/>
    <p:sldId id="334" r:id="rId106"/>
  </p:sldIdLst>
  <p:sldSz cx="9144000" cy="6858000" type="screen4x3"/>
  <p:notesSz cx="6810375" cy="9942513"/>
  <p:defaultTextStyle>
    <a:defPPr>
      <a:defRPr lang="hu-HU"/>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17" autoAdjust="0"/>
    <p:restoredTop sz="90929"/>
  </p:normalViewPr>
  <p:slideViewPr>
    <p:cSldViewPr>
      <p:cViewPr>
        <p:scale>
          <a:sx n="66" d="100"/>
          <a:sy n="66" d="100"/>
        </p:scale>
        <p:origin x="-1950" y="-480"/>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pPr>
              <a:defRPr/>
            </a:pPr>
            <a:fld id="{C7C4E4D9-5956-4D18-8FA2-69978CDB5802}" type="datetimeFigureOut">
              <a:rPr lang="en-US"/>
              <a:pPr>
                <a:defRPr/>
              </a:pPr>
              <a:t>10/7/2012</a:t>
            </a:fld>
            <a:endParaRPr lang="en-GB" dirty="0"/>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pPr>
              <a:defRPr/>
            </a:pPr>
            <a:fld id="{C1046C55-237B-42CA-A0AF-48F1CF7CC17A}" type="slidenum">
              <a:rPr lang="en-GB"/>
              <a:pPr>
                <a:defRPr/>
              </a:pPr>
              <a:t>‹#›</a:t>
            </a:fld>
            <a:endParaRPr lang="en-GB" dirty="0"/>
          </a:p>
        </p:txBody>
      </p:sp>
    </p:spTree>
    <p:extLst>
      <p:ext uri="{BB962C8B-B14F-4D97-AF65-F5344CB8AC3E}">
        <p14:creationId xmlns:p14="http://schemas.microsoft.com/office/powerpoint/2010/main" val="260032810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F2AC8037-1F22-4509-B738-BCA3C024DC58}" type="slidenum">
              <a:rPr lang="hu-HU"/>
              <a:pPr>
                <a:defRPr/>
              </a:pPr>
              <a:t>‹#›</a:t>
            </a:fld>
            <a:endParaRPr lang="hu-HU"/>
          </a:p>
        </p:txBody>
      </p:sp>
    </p:spTree>
    <p:extLst>
      <p:ext uri="{BB962C8B-B14F-4D97-AF65-F5344CB8AC3E}">
        <p14:creationId xmlns:p14="http://schemas.microsoft.com/office/powerpoint/2010/main" val="106583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96A3DD10-E7FE-45B3-B82D-E5B9FCBE538A}" type="slidenum">
              <a:rPr lang="hu-HU"/>
              <a:pPr>
                <a:defRPr/>
              </a:pPr>
              <a:t>‹#›</a:t>
            </a:fld>
            <a:endParaRPr lang="hu-HU"/>
          </a:p>
        </p:txBody>
      </p:sp>
    </p:spTree>
    <p:extLst>
      <p:ext uri="{BB962C8B-B14F-4D97-AF65-F5344CB8AC3E}">
        <p14:creationId xmlns:p14="http://schemas.microsoft.com/office/powerpoint/2010/main" val="153194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7E363623-FF4C-400A-A71B-5EEAA30A2BF1}" type="slidenum">
              <a:rPr lang="hu-HU"/>
              <a:pPr>
                <a:defRPr/>
              </a:pPr>
              <a:t>‹#›</a:t>
            </a:fld>
            <a:endParaRPr lang="hu-HU"/>
          </a:p>
        </p:txBody>
      </p:sp>
    </p:spTree>
    <p:extLst>
      <p:ext uri="{BB962C8B-B14F-4D97-AF65-F5344CB8AC3E}">
        <p14:creationId xmlns:p14="http://schemas.microsoft.com/office/powerpoint/2010/main" val="315852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B73E37C5-9895-4E6C-8900-25A8628B16FA}" type="slidenum">
              <a:rPr lang="hu-HU"/>
              <a:pPr>
                <a:defRPr/>
              </a:pPr>
              <a:t>‹#›</a:t>
            </a:fld>
            <a:endParaRPr lang="hu-HU"/>
          </a:p>
        </p:txBody>
      </p:sp>
    </p:spTree>
    <p:extLst>
      <p:ext uri="{BB962C8B-B14F-4D97-AF65-F5344CB8AC3E}">
        <p14:creationId xmlns:p14="http://schemas.microsoft.com/office/powerpoint/2010/main" val="396334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946DACA2-BD11-40DA-BFFE-37BC2675FDF9}" type="slidenum">
              <a:rPr lang="hu-HU"/>
              <a:pPr>
                <a:defRPr/>
              </a:pPr>
              <a:t>‹#›</a:t>
            </a:fld>
            <a:endParaRPr lang="hu-HU"/>
          </a:p>
        </p:txBody>
      </p:sp>
    </p:spTree>
    <p:extLst>
      <p:ext uri="{BB962C8B-B14F-4D97-AF65-F5344CB8AC3E}">
        <p14:creationId xmlns:p14="http://schemas.microsoft.com/office/powerpoint/2010/main" val="399209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
        <p:nvSpPr>
          <p:cNvPr id="7" name="Slide Number Placeholder 5"/>
          <p:cNvSpPr>
            <a:spLocks noGrp="1"/>
          </p:cNvSpPr>
          <p:nvPr>
            <p:ph type="sldNum" sz="quarter" idx="12"/>
          </p:nvPr>
        </p:nvSpPr>
        <p:spPr/>
        <p:txBody>
          <a:bodyPr/>
          <a:lstStyle>
            <a:lvl1pPr>
              <a:defRPr/>
            </a:lvl1pPr>
          </a:lstStyle>
          <a:p>
            <a:pPr>
              <a:defRPr/>
            </a:pPr>
            <a:fld id="{6FB47B90-85F5-4F61-B142-EC24E00178D2}" type="slidenum">
              <a:rPr lang="hu-HU"/>
              <a:pPr>
                <a:defRPr/>
              </a:pPr>
              <a:t>‹#›</a:t>
            </a:fld>
            <a:endParaRPr lang="hu-HU"/>
          </a:p>
        </p:txBody>
      </p:sp>
    </p:spTree>
    <p:extLst>
      <p:ext uri="{BB962C8B-B14F-4D97-AF65-F5344CB8AC3E}">
        <p14:creationId xmlns:p14="http://schemas.microsoft.com/office/powerpoint/2010/main" val="192722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hu-HU"/>
          </a:p>
        </p:txBody>
      </p:sp>
      <p:sp>
        <p:nvSpPr>
          <p:cNvPr id="8" name="Footer Placeholder 4"/>
          <p:cNvSpPr>
            <a:spLocks noGrp="1"/>
          </p:cNvSpPr>
          <p:nvPr>
            <p:ph type="ftr" sz="quarter" idx="11"/>
          </p:nvPr>
        </p:nvSpPr>
        <p:spPr/>
        <p:txBody>
          <a:bodyPr/>
          <a:lstStyle>
            <a:lvl1pPr>
              <a:defRPr/>
            </a:lvl1pPr>
          </a:lstStyle>
          <a:p>
            <a:pPr>
              <a:defRPr/>
            </a:pPr>
            <a:endParaRPr lang="hu-HU"/>
          </a:p>
        </p:txBody>
      </p:sp>
      <p:sp>
        <p:nvSpPr>
          <p:cNvPr id="9" name="Slide Number Placeholder 5"/>
          <p:cNvSpPr>
            <a:spLocks noGrp="1"/>
          </p:cNvSpPr>
          <p:nvPr>
            <p:ph type="sldNum" sz="quarter" idx="12"/>
          </p:nvPr>
        </p:nvSpPr>
        <p:spPr/>
        <p:txBody>
          <a:bodyPr/>
          <a:lstStyle>
            <a:lvl1pPr>
              <a:defRPr/>
            </a:lvl1pPr>
          </a:lstStyle>
          <a:p>
            <a:pPr>
              <a:defRPr/>
            </a:pPr>
            <a:fld id="{29AD2AC7-2D84-415B-BFEB-627A6DEDCFF0}" type="slidenum">
              <a:rPr lang="hu-HU"/>
              <a:pPr>
                <a:defRPr/>
              </a:pPr>
              <a:t>‹#›</a:t>
            </a:fld>
            <a:endParaRPr lang="hu-HU"/>
          </a:p>
        </p:txBody>
      </p:sp>
    </p:spTree>
    <p:extLst>
      <p:ext uri="{BB962C8B-B14F-4D97-AF65-F5344CB8AC3E}">
        <p14:creationId xmlns:p14="http://schemas.microsoft.com/office/powerpoint/2010/main" val="296790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hu-HU"/>
          </a:p>
        </p:txBody>
      </p:sp>
      <p:sp>
        <p:nvSpPr>
          <p:cNvPr id="4" name="Footer Placeholder 4"/>
          <p:cNvSpPr>
            <a:spLocks noGrp="1"/>
          </p:cNvSpPr>
          <p:nvPr>
            <p:ph type="ftr" sz="quarter" idx="11"/>
          </p:nvPr>
        </p:nvSpPr>
        <p:spPr/>
        <p:txBody>
          <a:bodyPr/>
          <a:lstStyle>
            <a:lvl1pPr>
              <a:defRPr/>
            </a:lvl1pPr>
          </a:lstStyle>
          <a:p>
            <a:pPr>
              <a:defRPr/>
            </a:pPr>
            <a:endParaRPr lang="hu-HU"/>
          </a:p>
        </p:txBody>
      </p:sp>
      <p:sp>
        <p:nvSpPr>
          <p:cNvPr id="5" name="Slide Number Placeholder 5"/>
          <p:cNvSpPr>
            <a:spLocks noGrp="1"/>
          </p:cNvSpPr>
          <p:nvPr>
            <p:ph type="sldNum" sz="quarter" idx="12"/>
          </p:nvPr>
        </p:nvSpPr>
        <p:spPr/>
        <p:txBody>
          <a:bodyPr/>
          <a:lstStyle>
            <a:lvl1pPr>
              <a:defRPr/>
            </a:lvl1pPr>
          </a:lstStyle>
          <a:p>
            <a:pPr>
              <a:defRPr/>
            </a:pPr>
            <a:fld id="{67EE070A-5815-4367-AAA5-486899DC1357}" type="slidenum">
              <a:rPr lang="hu-HU"/>
              <a:pPr>
                <a:defRPr/>
              </a:pPr>
              <a:t>‹#›</a:t>
            </a:fld>
            <a:endParaRPr lang="hu-HU"/>
          </a:p>
        </p:txBody>
      </p:sp>
    </p:spTree>
    <p:extLst>
      <p:ext uri="{BB962C8B-B14F-4D97-AF65-F5344CB8AC3E}">
        <p14:creationId xmlns:p14="http://schemas.microsoft.com/office/powerpoint/2010/main" val="400890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
        <p:nvSpPr>
          <p:cNvPr id="4" name="Slide Number Placeholder 5"/>
          <p:cNvSpPr>
            <a:spLocks noGrp="1"/>
          </p:cNvSpPr>
          <p:nvPr>
            <p:ph type="sldNum" sz="quarter" idx="12"/>
          </p:nvPr>
        </p:nvSpPr>
        <p:spPr/>
        <p:txBody>
          <a:bodyPr/>
          <a:lstStyle>
            <a:lvl1pPr>
              <a:defRPr/>
            </a:lvl1pPr>
          </a:lstStyle>
          <a:p>
            <a:pPr>
              <a:defRPr/>
            </a:pPr>
            <a:fld id="{85D7145F-ED02-49DF-A3DD-29B07421860A}" type="slidenum">
              <a:rPr lang="hu-HU"/>
              <a:pPr>
                <a:defRPr/>
              </a:pPr>
              <a:t>‹#›</a:t>
            </a:fld>
            <a:endParaRPr lang="hu-HU"/>
          </a:p>
        </p:txBody>
      </p:sp>
    </p:spTree>
    <p:extLst>
      <p:ext uri="{BB962C8B-B14F-4D97-AF65-F5344CB8AC3E}">
        <p14:creationId xmlns:p14="http://schemas.microsoft.com/office/powerpoint/2010/main" val="59964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
        <p:nvSpPr>
          <p:cNvPr id="7" name="Slide Number Placeholder 5"/>
          <p:cNvSpPr>
            <a:spLocks noGrp="1"/>
          </p:cNvSpPr>
          <p:nvPr>
            <p:ph type="sldNum" sz="quarter" idx="12"/>
          </p:nvPr>
        </p:nvSpPr>
        <p:spPr/>
        <p:txBody>
          <a:bodyPr/>
          <a:lstStyle>
            <a:lvl1pPr>
              <a:defRPr/>
            </a:lvl1pPr>
          </a:lstStyle>
          <a:p>
            <a:pPr>
              <a:defRPr/>
            </a:pPr>
            <a:fld id="{D80AF652-2BDD-48C1-B6FB-7AFF8DDB837E}" type="slidenum">
              <a:rPr lang="hu-HU"/>
              <a:pPr>
                <a:defRPr/>
              </a:pPr>
              <a:t>‹#›</a:t>
            </a:fld>
            <a:endParaRPr lang="hu-HU"/>
          </a:p>
        </p:txBody>
      </p:sp>
    </p:spTree>
    <p:extLst>
      <p:ext uri="{BB962C8B-B14F-4D97-AF65-F5344CB8AC3E}">
        <p14:creationId xmlns:p14="http://schemas.microsoft.com/office/powerpoint/2010/main" val="363582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
        <p:nvSpPr>
          <p:cNvPr id="7" name="Slide Number Placeholder 5"/>
          <p:cNvSpPr>
            <a:spLocks noGrp="1"/>
          </p:cNvSpPr>
          <p:nvPr>
            <p:ph type="sldNum" sz="quarter" idx="12"/>
          </p:nvPr>
        </p:nvSpPr>
        <p:spPr/>
        <p:txBody>
          <a:bodyPr/>
          <a:lstStyle>
            <a:lvl1pPr>
              <a:defRPr/>
            </a:lvl1pPr>
          </a:lstStyle>
          <a:p>
            <a:pPr>
              <a:defRPr/>
            </a:pPr>
            <a:fld id="{3D522000-08E8-42F1-B20E-3B97A11CA952}" type="slidenum">
              <a:rPr lang="hu-HU"/>
              <a:pPr>
                <a:defRPr/>
              </a:pPr>
              <a:t>‹#›</a:t>
            </a:fld>
            <a:endParaRPr lang="hu-HU"/>
          </a:p>
        </p:txBody>
      </p:sp>
    </p:spTree>
    <p:extLst>
      <p:ext uri="{BB962C8B-B14F-4D97-AF65-F5344CB8AC3E}">
        <p14:creationId xmlns:p14="http://schemas.microsoft.com/office/powerpoint/2010/main" val="125529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hu-H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804DB3-7F4D-411B-86D3-E9F8268EA54C}"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0" y="2428875"/>
            <a:ext cx="9144000" cy="1928813"/>
          </a:xfrm>
        </p:spPr>
        <p:txBody>
          <a:bodyPr/>
          <a:lstStyle/>
          <a:p>
            <a:pPr eaLnBrk="1" hangingPunct="1"/>
            <a:r>
              <a:rPr lang="en-GB" sz="4800" b="1" dirty="0" smtClean="0">
                <a:solidFill>
                  <a:schemeClr val="tx1"/>
                </a:solidFill>
              </a:rPr>
              <a:t>“When the end of </a:t>
            </a:r>
            <a:r>
              <a:rPr lang="en-GB" sz="4800" b="1" dirty="0" smtClean="0">
                <a:solidFill>
                  <a:schemeClr val="tx1"/>
                </a:solidFill>
              </a:rPr>
              <a:t>this </a:t>
            </a:r>
            <a:endParaRPr lang="en-GB" sz="4800" b="1" dirty="0" smtClean="0">
              <a:solidFill>
                <a:schemeClr val="tx1"/>
              </a:solidFill>
            </a:endParaRPr>
          </a:p>
          <a:p>
            <a:pPr eaLnBrk="1" hangingPunct="1"/>
            <a:r>
              <a:rPr lang="en-GB" sz="4800" b="1" dirty="0" smtClean="0">
                <a:solidFill>
                  <a:schemeClr val="tx1"/>
                </a:solidFill>
              </a:rPr>
              <a:t>world is coming”</a:t>
            </a:r>
            <a:endParaRPr lang="en-GB" sz="4000" b="1" dirty="0" smtClean="0">
              <a:solidFill>
                <a:schemeClr val="bg1"/>
              </a:solidFill>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b="1" smtClean="0"/>
              <a:t>Fig tree...</a:t>
            </a:r>
          </a:p>
        </p:txBody>
      </p:sp>
      <p:sp>
        <p:nvSpPr>
          <p:cNvPr id="10243" name="Content Placeholder 2"/>
          <p:cNvSpPr>
            <a:spLocks noGrp="1"/>
          </p:cNvSpPr>
          <p:nvPr>
            <p:ph idx="1"/>
          </p:nvPr>
        </p:nvSpPr>
        <p:spPr/>
        <p:txBody>
          <a:bodyPr/>
          <a:lstStyle/>
          <a:p>
            <a:pPr eaLnBrk="1" hangingPunct="1"/>
            <a:r>
              <a:rPr lang="en-US" baseline="30000" smtClean="0"/>
              <a:t>NIV </a:t>
            </a:r>
            <a:r>
              <a:rPr lang="en-US" b="1" smtClean="0"/>
              <a:t>Matthew 24:32 </a:t>
            </a:r>
            <a:r>
              <a:rPr lang="en-US" smtClean="0"/>
              <a:t>"Now learn this lesson from the fig tree: As soon as its twigs get tender and its leaves come out, you know that summer is near.</a:t>
            </a:r>
          </a:p>
          <a:p>
            <a:pPr eaLnBrk="1" hangingPunct="1"/>
            <a:endParaRPr lang="en-GB" smtClean="0"/>
          </a:p>
        </p:txBody>
      </p:sp>
      <p:pic>
        <p:nvPicPr>
          <p:cNvPr id="10244" name="Picture 3" descr="14FU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3571875"/>
            <a:ext cx="4071937"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E:\IMAGES\G_SECCOM\G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357188" y="214313"/>
            <a:ext cx="8229600" cy="1143000"/>
          </a:xfrm>
        </p:spPr>
        <p:txBody>
          <a:bodyPr/>
          <a:lstStyle/>
          <a:p>
            <a:pPr eaLnBrk="1" hangingPunct="1"/>
            <a:r>
              <a:rPr lang="en-GB" b="1" smtClean="0"/>
              <a:t>Jesus will keep His promises</a:t>
            </a:r>
          </a:p>
        </p:txBody>
      </p:sp>
      <p:sp>
        <p:nvSpPr>
          <p:cNvPr id="103427" name="Content Placeholder 2"/>
          <p:cNvSpPr>
            <a:spLocks noGrp="1"/>
          </p:cNvSpPr>
          <p:nvPr>
            <p:ph idx="1"/>
          </p:nvPr>
        </p:nvSpPr>
        <p:spPr>
          <a:xfrm>
            <a:off x="285750" y="1285875"/>
            <a:ext cx="8572500" cy="5214938"/>
          </a:xfrm>
        </p:spPr>
        <p:txBody>
          <a:bodyPr/>
          <a:lstStyle/>
          <a:p>
            <a:pPr marL="365125" indent="-255588" eaLnBrk="1" hangingPunct="1">
              <a:buFont typeface="Wingdings 3" pitchFamily="18" charset="2"/>
              <a:buChar char=""/>
            </a:pPr>
            <a:r>
              <a:rPr lang="en-US" baseline="30000" smtClean="0"/>
              <a:t>NIV </a:t>
            </a:r>
            <a:r>
              <a:rPr lang="en-US" b="1" smtClean="0"/>
              <a:t>John 14:1-3 </a:t>
            </a:r>
            <a:r>
              <a:rPr lang="en-US" sz="3600" smtClean="0"/>
              <a:t>"Do not let your hearts be troubled. Trust in God; trust also in me.</a:t>
            </a:r>
            <a:r>
              <a:rPr lang="en-GB" sz="3600" smtClean="0"/>
              <a:t> </a:t>
            </a:r>
            <a:r>
              <a:rPr lang="en-US" sz="3600" smtClean="0"/>
              <a:t>In my Father's house are many rooms; if it were not so, I would have told you. I am going there to prepare a place for you. And if I go and prepare a place for you, I will come back and take you to be with me that you also may be where I am.”</a:t>
            </a:r>
            <a:endParaRPr lang="en-GB"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08-0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08-05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08-05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endParaRPr lang="en-GB" smtClean="0"/>
          </a:p>
        </p:txBody>
      </p:sp>
      <p:pic>
        <p:nvPicPr>
          <p:cNvPr id="107523" name="Content Placeholder 3" descr="second coming.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02-030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b="1" smtClean="0"/>
              <a:t>Signs about the End </a:t>
            </a:r>
          </a:p>
        </p:txBody>
      </p:sp>
      <p:sp>
        <p:nvSpPr>
          <p:cNvPr id="12291" name="Content Placeholder 2"/>
          <p:cNvSpPr>
            <a:spLocks noGrp="1"/>
          </p:cNvSpPr>
          <p:nvPr>
            <p:ph idx="1"/>
          </p:nvPr>
        </p:nvSpPr>
        <p:spPr>
          <a:xfrm>
            <a:off x="500063" y="1357313"/>
            <a:ext cx="8229600" cy="2286000"/>
          </a:xfrm>
        </p:spPr>
        <p:txBody>
          <a:bodyPr/>
          <a:lstStyle/>
          <a:p>
            <a:pPr eaLnBrk="1" hangingPunct="1"/>
            <a:r>
              <a:rPr lang="en-US" sz="3600" baseline="30000" smtClean="0"/>
              <a:t>NIV </a:t>
            </a:r>
            <a:r>
              <a:rPr lang="en-US" sz="3600" b="1" smtClean="0"/>
              <a:t>Matthew 24:6 </a:t>
            </a:r>
            <a:r>
              <a:rPr lang="en-US" sz="3600" smtClean="0"/>
              <a:t>You will hear of wars and rumors of wars, but see to it that you are not alarmed. Such things must happen, but the end is still to come.</a:t>
            </a:r>
          </a:p>
          <a:p>
            <a:pPr eaLnBrk="1" hangingPunct="1"/>
            <a:endParaRPr lang="en-GB" smtClean="0"/>
          </a:p>
        </p:txBody>
      </p:sp>
      <p:pic>
        <p:nvPicPr>
          <p:cNvPr id="12292" name="Picture 3" descr="sudan4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786188"/>
            <a:ext cx="4810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02-030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02-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NET96\C_Jelek\C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NET96\C_Jelek\C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NET96\C_Jelek\C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My Documents\My Pictures\Irak\Háború.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867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D:\My Documents\My Pictures\Irak\Iraki menekülő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108075"/>
            <a:ext cx="63246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box(out)">
                                      <p:cBhvr>
                                        <p:cTn id="7" dur="500"/>
                                        <p:tgtEl>
                                          <p:spTgt spid="5017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0179"/>
                                        </p:tgtEl>
                                        <p:attrNameLst>
                                          <p:attrName>style.visibility</p:attrName>
                                        </p:attrNameLst>
                                      </p:cBhvr>
                                      <p:to>
                                        <p:strVal val="visible"/>
                                      </p:to>
                                    </p:set>
                                    <p:anim calcmode="lin" valueType="num">
                                      <p:cBhvr additive="base">
                                        <p:cTn id="12" dur="500" fill="hold"/>
                                        <p:tgtEl>
                                          <p:spTgt spid="50179"/>
                                        </p:tgtEl>
                                        <p:attrNameLst>
                                          <p:attrName>ppt_x</p:attrName>
                                        </p:attrNameLst>
                                      </p:cBhvr>
                                      <p:tavLst>
                                        <p:tav tm="0">
                                          <p:val>
                                            <p:strVal val="0-#ppt_w/2"/>
                                          </p:val>
                                        </p:tav>
                                        <p:tav tm="100000">
                                          <p:val>
                                            <p:strVal val="#ppt_x"/>
                                          </p:val>
                                        </p:tav>
                                      </p:tavLst>
                                    </p:anim>
                                    <p:anim calcmode="lin" valueType="num">
                                      <p:cBhvr additive="base">
                                        <p:cTn id="13" dur="500" fill="hold"/>
                                        <p:tgtEl>
                                          <p:spTgt spid="501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GB" smtClean="0"/>
          </a:p>
        </p:txBody>
      </p:sp>
      <p:pic>
        <p:nvPicPr>
          <p:cNvPr id="14339" name="Content Placeholder 3" descr="weapo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71563"/>
            <a:ext cx="5786438" cy="4267200"/>
          </a:xfrm>
        </p:spPr>
      </p:pic>
      <p:pic>
        <p:nvPicPr>
          <p:cNvPr id="14340" name="Picture 4" descr="goodbyeweap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475" y="0"/>
            <a:ext cx="7385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weapo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715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2000"/>
                                        <p:tgtEl>
                                          <p:spTgt spid="143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fade">
                                      <p:cBhvr>
                                        <p:cTn id="17"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Summary</a:t>
            </a:r>
            <a:endParaRPr lang="en-GB" b="1" dirty="0"/>
          </a:p>
        </p:txBody>
      </p:sp>
      <p:sp>
        <p:nvSpPr>
          <p:cNvPr id="3" name="Content Placeholder 2"/>
          <p:cNvSpPr>
            <a:spLocks noGrp="1"/>
          </p:cNvSpPr>
          <p:nvPr>
            <p:ph idx="1"/>
          </p:nvPr>
        </p:nvSpPr>
        <p:spPr/>
        <p:txBody>
          <a:bodyPr/>
          <a:lstStyle/>
          <a:p>
            <a:r>
              <a:rPr lang="en-GB" dirty="0" smtClean="0"/>
              <a:t>1. Introduction – Columbia space shuttle</a:t>
            </a:r>
          </a:p>
          <a:p>
            <a:r>
              <a:rPr lang="en-GB" dirty="0" smtClean="0"/>
              <a:t>2. Signs of the end</a:t>
            </a:r>
          </a:p>
          <a:p>
            <a:r>
              <a:rPr lang="en-GB" dirty="0" smtClean="0"/>
              <a:t>3. Jesus’ coming – literal event</a:t>
            </a:r>
          </a:p>
          <a:p>
            <a:r>
              <a:rPr lang="en-GB" dirty="0" smtClean="0"/>
              <a:t>4. Two groups of people</a:t>
            </a:r>
          </a:p>
          <a:p>
            <a:endParaRPr lang="en-GB" dirty="0" smtClean="0"/>
          </a:p>
          <a:p>
            <a:endParaRPr lang="en-GB" dirty="0"/>
          </a:p>
        </p:txBody>
      </p:sp>
    </p:spTree>
    <p:extLst>
      <p:ext uri="{BB962C8B-B14F-4D97-AF65-F5344CB8AC3E}">
        <p14:creationId xmlns:p14="http://schemas.microsoft.com/office/powerpoint/2010/main" val="8125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02-040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2" descr="HELM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8963"/>
            <a:ext cx="91440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p:cNvSpPr>
          <p:nvPr/>
        </p:nvSpPr>
        <p:spPr bwMode="auto">
          <a:xfrm>
            <a:off x="471488" y="947738"/>
            <a:ext cx="652938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64288" tIns="32144" rIns="64288" bIns="32144">
            <a:spAutoFit/>
          </a:bodyPr>
          <a:lstStyle>
            <a:lvl1pPr defTabSz="642938" eaLnBrk="0" hangingPunct="0">
              <a:tabLst>
                <a:tab pos="749300" algn="l"/>
              </a:tabLst>
              <a:defRPr sz="2400">
                <a:solidFill>
                  <a:schemeClr val="tx1"/>
                </a:solidFill>
                <a:latin typeface="Times New Roman" pitchFamily="18" charset="0"/>
                <a:cs typeface="Times New Roman" pitchFamily="18" charset="0"/>
              </a:defRPr>
            </a:lvl1pPr>
            <a:lvl2pPr marL="742950" indent="-285750" defTabSz="642938" eaLnBrk="0" hangingPunct="0">
              <a:tabLst>
                <a:tab pos="749300" algn="l"/>
              </a:tabLst>
              <a:defRPr sz="2400">
                <a:solidFill>
                  <a:schemeClr val="tx1"/>
                </a:solidFill>
                <a:latin typeface="Times New Roman" pitchFamily="18" charset="0"/>
                <a:cs typeface="Times New Roman" pitchFamily="18" charset="0"/>
              </a:defRPr>
            </a:lvl2pPr>
            <a:lvl3pPr marL="1143000" indent="-228600" defTabSz="642938" eaLnBrk="0" hangingPunct="0">
              <a:tabLst>
                <a:tab pos="749300" algn="l"/>
              </a:tabLst>
              <a:defRPr sz="2400">
                <a:solidFill>
                  <a:schemeClr val="tx1"/>
                </a:solidFill>
                <a:latin typeface="Times New Roman" pitchFamily="18" charset="0"/>
                <a:cs typeface="Times New Roman" pitchFamily="18" charset="0"/>
              </a:defRPr>
            </a:lvl3pPr>
            <a:lvl4pPr marL="1600200" indent="-228600" defTabSz="642938" eaLnBrk="0" hangingPunct="0">
              <a:tabLst>
                <a:tab pos="749300" algn="l"/>
              </a:tabLst>
              <a:defRPr sz="2400">
                <a:solidFill>
                  <a:schemeClr val="tx1"/>
                </a:solidFill>
                <a:latin typeface="Times New Roman" pitchFamily="18" charset="0"/>
                <a:cs typeface="Times New Roman" pitchFamily="18" charset="0"/>
              </a:defRPr>
            </a:lvl4pPr>
            <a:lvl5pPr marL="2057400" indent="-228600" defTabSz="642938" eaLnBrk="0" hangingPunct="0">
              <a:tabLst>
                <a:tab pos="749300" algn="l"/>
              </a:tabLst>
              <a:defRPr sz="2400">
                <a:solidFill>
                  <a:schemeClr val="tx1"/>
                </a:solidFill>
                <a:latin typeface="Times New Roman" pitchFamily="18" charset="0"/>
                <a:cs typeface="Times New Roman" pitchFamily="18" charset="0"/>
              </a:defRPr>
            </a:lvl5pPr>
            <a:lvl6pPr marL="2514600" indent="-228600" defTabSz="642938" eaLnBrk="0" fontAlgn="base" hangingPunct="0">
              <a:spcBef>
                <a:spcPct val="0"/>
              </a:spcBef>
              <a:spcAft>
                <a:spcPct val="0"/>
              </a:spcAft>
              <a:tabLst>
                <a:tab pos="749300" algn="l"/>
              </a:tabLst>
              <a:defRPr sz="2400">
                <a:solidFill>
                  <a:schemeClr val="tx1"/>
                </a:solidFill>
                <a:latin typeface="Times New Roman" pitchFamily="18" charset="0"/>
                <a:cs typeface="Times New Roman" pitchFamily="18" charset="0"/>
              </a:defRPr>
            </a:lvl6pPr>
            <a:lvl7pPr marL="2971800" indent="-228600" defTabSz="642938" eaLnBrk="0" fontAlgn="base" hangingPunct="0">
              <a:spcBef>
                <a:spcPct val="0"/>
              </a:spcBef>
              <a:spcAft>
                <a:spcPct val="0"/>
              </a:spcAft>
              <a:tabLst>
                <a:tab pos="749300" algn="l"/>
              </a:tabLst>
              <a:defRPr sz="2400">
                <a:solidFill>
                  <a:schemeClr val="tx1"/>
                </a:solidFill>
                <a:latin typeface="Times New Roman" pitchFamily="18" charset="0"/>
                <a:cs typeface="Times New Roman" pitchFamily="18" charset="0"/>
              </a:defRPr>
            </a:lvl7pPr>
            <a:lvl8pPr marL="3429000" indent="-228600" defTabSz="642938" eaLnBrk="0" fontAlgn="base" hangingPunct="0">
              <a:spcBef>
                <a:spcPct val="0"/>
              </a:spcBef>
              <a:spcAft>
                <a:spcPct val="0"/>
              </a:spcAft>
              <a:tabLst>
                <a:tab pos="749300" algn="l"/>
              </a:tabLst>
              <a:defRPr sz="2400">
                <a:solidFill>
                  <a:schemeClr val="tx1"/>
                </a:solidFill>
                <a:latin typeface="Times New Roman" pitchFamily="18" charset="0"/>
                <a:cs typeface="Times New Roman" pitchFamily="18" charset="0"/>
              </a:defRPr>
            </a:lvl8pPr>
            <a:lvl9pPr marL="3886200" indent="-228600" defTabSz="642938" eaLnBrk="0" fontAlgn="base" hangingPunct="0">
              <a:spcBef>
                <a:spcPct val="0"/>
              </a:spcBef>
              <a:spcAft>
                <a:spcPct val="0"/>
              </a:spcAft>
              <a:tabLst>
                <a:tab pos="749300" algn="l"/>
              </a:tabLst>
              <a:defRPr sz="2400">
                <a:solidFill>
                  <a:schemeClr val="tx1"/>
                </a:solidFill>
                <a:latin typeface="Times New Roman" pitchFamily="18" charset="0"/>
                <a:cs typeface="Times New Roman" pitchFamily="18" charset="0"/>
              </a:defRPr>
            </a:lvl9pPr>
          </a:lstStyle>
          <a:p>
            <a:pPr eaLnBrk="1" hangingPunct="1">
              <a:spcBef>
                <a:spcPct val="50000"/>
              </a:spcBef>
            </a:pPr>
            <a:r>
              <a:rPr lang="en-GB" sz="4400" b="1" dirty="0">
                <a:latin typeface="Helvetica Neue" charset="0"/>
                <a:sym typeface="Gill Sans" charset="0"/>
              </a:rPr>
              <a:t>We are different than...</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GB" b="1" smtClean="0"/>
              <a:t>The Second World War did not end the fighting among nations</a:t>
            </a:r>
            <a:endParaRPr lang="hu-HU" b="1" smtClean="0"/>
          </a:p>
        </p:txBody>
      </p:sp>
      <p:sp>
        <p:nvSpPr>
          <p:cNvPr id="22531" name="Rectangle 3"/>
          <p:cNvSpPr>
            <a:spLocks noGrp="1" noChangeArrowheads="1"/>
          </p:cNvSpPr>
          <p:nvPr>
            <p:ph idx="1"/>
          </p:nvPr>
        </p:nvSpPr>
        <p:spPr>
          <a:xfrm>
            <a:off x="685800" y="2438400"/>
            <a:ext cx="7772400" cy="4114800"/>
          </a:xfrm>
        </p:spPr>
        <p:txBody>
          <a:bodyPr/>
          <a:lstStyle/>
          <a:p>
            <a:pPr eaLnBrk="1" hangingPunct="1"/>
            <a:r>
              <a:rPr lang="en-GB" smtClean="0"/>
              <a:t>In the 20 Century there were 169 million democides, 118 million (or 70%) were victims of just three regimes -- the USSR, Communist China and Nazi Germany. </a:t>
            </a:r>
            <a:endParaRPr lang="hu-HU"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02-03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725487"/>
          </a:xfrm>
        </p:spPr>
        <p:txBody>
          <a:bodyPr/>
          <a:lstStyle/>
          <a:p>
            <a:pPr eaLnBrk="1" hangingPunct="1"/>
            <a:r>
              <a:rPr lang="en-GB" b="1" smtClean="0"/>
              <a:t>Kenya 2008</a:t>
            </a:r>
          </a:p>
        </p:txBody>
      </p:sp>
      <p:pic>
        <p:nvPicPr>
          <p:cNvPr id="16387" name="Content Placeholder 3" descr="Kenya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14425"/>
            <a:ext cx="6858000" cy="4572000"/>
          </a:xfrm>
        </p:spPr>
      </p:pic>
      <p:pic>
        <p:nvPicPr>
          <p:cNvPr id="16388" name="Picture 4" descr="KenyaProtests2Jan082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058863"/>
            <a:ext cx="6118225"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2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02-03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p:cNvSpPr txBox="1">
            <a:spLocks noChangeArrowheads="1"/>
          </p:cNvSpPr>
          <p:nvPr/>
        </p:nvSpPr>
        <p:spPr bwMode="auto">
          <a:xfrm>
            <a:off x="928688" y="428625"/>
            <a:ext cx="2214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sz="3600" b="1">
                <a:solidFill>
                  <a:schemeClr val="bg1"/>
                </a:solidFill>
              </a:rPr>
              <a:t>Terrorism</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02-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02-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02-05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b="1" smtClean="0"/>
              <a:t>Signs of the Nature</a:t>
            </a:r>
            <a:endParaRPr lang="hu-HU" b="1" smtClean="0"/>
          </a:p>
        </p:txBody>
      </p:sp>
      <p:sp>
        <p:nvSpPr>
          <p:cNvPr id="29699" name="Rectangle 3"/>
          <p:cNvSpPr>
            <a:spLocks noGrp="1" noChangeArrowheads="1"/>
          </p:cNvSpPr>
          <p:nvPr>
            <p:ph idx="1"/>
          </p:nvPr>
        </p:nvSpPr>
        <p:spPr>
          <a:xfrm>
            <a:off x="304800" y="1428750"/>
            <a:ext cx="8839200" cy="5072063"/>
          </a:xfrm>
        </p:spPr>
        <p:txBody>
          <a:bodyPr/>
          <a:lstStyle/>
          <a:p>
            <a:pPr eaLnBrk="1" hangingPunct="1"/>
            <a:r>
              <a:rPr lang="en-US" baseline="30000" smtClean="0"/>
              <a:t>KJV </a:t>
            </a:r>
            <a:r>
              <a:rPr lang="en-US" b="1" smtClean="0"/>
              <a:t>Matthew 24:7b </a:t>
            </a:r>
            <a:r>
              <a:rPr lang="en-GB" smtClean="0"/>
              <a:t>and there shall be famines, and pestilences, and earthquakes, in divers places.</a:t>
            </a:r>
          </a:p>
          <a:p>
            <a:pPr eaLnBrk="1" hangingPunct="1">
              <a:buFont typeface="Arial" charset="0"/>
              <a:buNone/>
            </a:pPr>
            <a:endParaRPr lang="hu-HU" smtClean="0"/>
          </a:p>
          <a:p>
            <a:pPr eaLnBrk="1" hangingPunct="1"/>
            <a:r>
              <a:rPr lang="en-GB" smtClean="0"/>
              <a:t>There will be famines, epidemics and sicknesses</a:t>
            </a:r>
            <a:endParaRPr lang="hu-HU" smtClean="0"/>
          </a:p>
          <a:p>
            <a:pPr eaLnBrk="1" hangingPunct="1"/>
            <a:r>
              <a:rPr lang="en-GB" smtClean="0"/>
              <a:t>HIV / AIDS is one of the biggest threats</a:t>
            </a:r>
          </a:p>
          <a:p>
            <a:pPr eaLnBrk="1" hangingPunct="1"/>
            <a:r>
              <a:rPr lang="en-GB" smtClean="0"/>
              <a:t>People living with HIV/AIDS in 2007 – 33 Million</a:t>
            </a:r>
          </a:p>
          <a:p>
            <a:pPr eaLnBrk="1" hangingPunct="1"/>
            <a:r>
              <a:rPr lang="en-GB" smtClean="0"/>
              <a:t>More than 25 million people have died of AIDS since 1981</a:t>
            </a:r>
          </a:p>
          <a:p>
            <a:pPr eaLnBrk="1" hangingPunct="1"/>
            <a:r>
              <a:rPr lang="en-GB" smtClean="0"/>
              <a:t>Africa has 11.6 million AIDS orphans</a:t>
            </a:r>
            <a:endParaRPr lang="hu-HU"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08-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victims2_jpgm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42875"/>
            <a:ext cx="6715125"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02-05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02-0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02-0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NET96\C_Jelek\C0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02-0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NET96\R_Egeszseg\R0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My Documents\My Pictures\Taifoldi csirke\csirke influenz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3058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02-0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28625" y="0"/>
            <a:ext cx="8229600" cy="1143000"/>
          </a:xfrm>
        </p:spPr>
        <p:txBody>
          <a:bodyPr/>
          <a:lstStyle/>
          <a:p>
            <a:pPr eaLnBrk="1" hangingPunct="1"/>
            <a:r>
              <a:rPr lang="en-GB" b="1" smtClean="0"/>
              <a:t>Earthquakes </a:t>
            </a:r>
            <a:endParaRPr lang="hu-HU" b="1" smtClean="0"/>
          </a:p>
        </p:txBody>
      </p:sp>
      <p:sp>
        <p:nvSpPr>
          <p:cNvPr id="39939" name="Rectangle 3"/>
          <p:cNvSpPr>
            <a:spLocks noGrp="1" noChangeArrowheads="1"/>
          </p:cNvSpPr>
          <p:nvPr>
            <p:ph idx="1"/>
          </p:nvPr>
        </p:nvSpPr>
        <p:spPr>
          <a:xfrm>
            <a:off x="0" y="1000125"/>
            <a:ext cx="8929688" cy="5857875"/>
          </a:xfrm>
        </p:spPr>
        <p:txBody>
          <a:bodyPr/>
          <a:lstStyle/>
          <a:p>
            <a:pPr eaLnBrk="1" hangingPunct="1"/>
            <a:r>
              <a:rPr lang="en-GB" smtClean="0"/>
              <a:t>We have 10 times as much earthquakes these days than a few decades ago. </a:t>
            </a:r>
          </a:p>
          <a:p>
            <a:pPr eaLnBrk="1" hangingPunct="1"/>
            <a:r>
              <a:rPr lang="en-GB" smtClean="0"/>
              <a:t>“There have been many great earthquakes throughout history, but, according to surprisingly well-kept records, in the past they did not occur very frequently. The 20th century, however, has experienced an unprecedented increase in the frequency of these calamities. In fact, the number of earthquakes per decade has roughly doubled in each of the 10-year periods since 1950. /Richter/</a:t>
            </a:r>
            <a:endParaRPr lang="hu-HU"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08-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z.about.com/d/geology/1/0/D/8/quakesizegrap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0"/>
            <a:ext cx="747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02-0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939800"/>
          </a:xfrm>
        </p:spPr>
        <p:txBody>
          <a:bodyPr rtlCol="0">
            <a:normAutofit fontScale="90000"/>
          </a:bodyPr>
          <a:lstStyle/>
          <a:p>
            <a:pPr eaLnBrk="1" fontAlgn="auto" hangingPunct="1">
              <a:spcAft>
                <a:spcPts val="0"/>
              </a:spcAft>
              <a:defRPr/>
            </a:pPr>
            <a:r>
              <a:rPr lang="en-GB" dirty="0" smtClean="0"/>
              <a:t>Earthquakes in Japan, Indonesia, Pakistan</a:t>
            </a:r>
          </a:p>
        </p:txBody>
      </p:sp>
      <p:pic>
        <p:nvPicPr>
          <p:cNvPr id="23555" name="Content Placeholder 3" descr="earthquake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1285875"/>
            <a:ext cx="5786438" cy="3852863"/>
          </a:xfrm>
        </p:spPr>
      </p:pic>
      <p:pic>
        <p:nvPicPr>
          <p:cNvPr id="23556" name="Picture 4" descr="pakistan-earthqu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460500"/>
            <a:ext cx="771525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fade">
                                      <p:cBhvr>
                                        <p:cTn id="12"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02-05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B-02-065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02-065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B-02-06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02-06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idx="1"/>
          </p:nvPr>
        </p:nvSpPr>
        <p:spPr>
          <a:xfrm>
            <a:off x="0" y="357188"/>
            <a:ext cx="5072063" cy="5429250"/>
          </a:xfrm>
        </p:spPr>
        <p:txBody>
          <a:bodyPr/>
          <a:lstStyle/>
          <a:p>
            <a:pPr eaLnBrk="1" hangingPunct="1"/>
            <a:r>
              <a:rPr lang="en-US" baseline="30000" smtClean="0"/>
              <a:t>NIV </a:t>
            </a:r>
            <a:r>
              <a:rPr lang="en-US" b="1" smtClean="0"/>
              <a:t>Luke 21:25.26 </a:t>
            </a:r>
            <a:r>
              <a:rPr lang="en-US" smtClean="0"/>
              <a:t>"There will be signs in the sun, moon and stars. On the earth, nations will be in anguish and perplexity at the roaring and tossing of the sea. Men will faint from terror, apprehensive of what is coming on the world, for the heavenly bodies will be shaken.”</a:t>
            </a:r>
          </a:p>
        </p:txBody>
      </p:sp>
      <p:pic>
        <p:nvPicPr>
          <p:cNvPr id="49155" name="Picture 2" descr="flood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1500188"/>
            <a:ext cx="43815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642938" y="5903913"/>
            <a:ext cx="67865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sz="3200"/>
              <a:t>There is a general unrest worldwide.</a:t>
            </a:r>
            <a:endParaRPr lang="hu-HU" sz="3200"/>
          </a:p>
          <a:p>
            <a:pPr eaLnBrk="1" hangingPunct="1"/>
            <a:endParaRPr lang="en-GB"/>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02-050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08-00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02-050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02-05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B-02-05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02-08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GB" smtClean="0"/>
          </a:p>
        </p:txBody>
      </p:sp>
      <p:pic>
        <p:nvPicPr>
          <p:cNvPr id="55299" name="Content Placeholder 3" descr="credit-crunch_385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85750"/>
            <a:ext cx="9193213" cy="6000750"/>
          </a:xfrm>
        </p:spPr>
      </p:pic>
      <p:pic>
        <p:nvPicPr>
          <p:cNvPr id="5" name="Picture 4" descr="Icel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2075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B-02-065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B-02-065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571500" y="357188"/>
            <a:ext cx="7772400" cy="890587"/>
          </a:xfrm>
        </p:spPr>
        <p:txBody>
          <a:bodyPr/>
          <a:lstStyle/>
          <a:p>
            <a:pPr eaLnBrk="1" hangingPunct="1"/>
            <a:r>
              <a:rPr lang="en-GB" b="1" smtClean="0"/>
              <a:t>Immorality</a:t>
            </a:r>
          </a:p>
        </p:txBody>
      </p:sp>
      <p:sp>
        <p:nvSpPr>
          <p:cNvPr id="58371" name="Content Placeholder 2"/>
          <p:cNvSpPr>
            <a:spLocks noGrp="1"/>
          </p:cNvSpPr>
          <p:nvPr>
            <p:ph idx="1"/>
          </p:nvPr>
        </p:nvSpPr>
        <p:spPr>
          <a:xfrm>
            <a:off x="285750" y="1357313"/>
            <a:ext cx="8572500" cy="5072062"/>
          </a:xfrm>
        </p:spPr>
        <p:txBody>
          <a:bodyPr/>
          <a:lstStyle/>
          <a:p>
            <a:pPr eaLnBrk="1" hangingPunct="1"/>
            <a:r>
              <a:rPr lang="en-US" baseline="30000" smtClean="0"/>
              <a:t>NIV </a:t>
            </a:r>
            <a:r>
              <a:rPr lang="en-US" b="1" smtClean="0"/>
              <a:t>Matthew 24:37-39 </a:t>
            </a:r>
            <a:r>
              <a:rPr lang="en-US" smtClean="0"/>
              <a:t>As it was in the days of Noah, so it will be at the coming of the Son of Man. For in the days before the flood, people were eating and drinking, marrying and giving in marriage, up to the day Noah entered the ark; and they knew nothing about what would happen until the flood came and took them all away. That is how it will be at the coming of the Son of Man. </a:t>
            </a:r>
          </a:p>
          <a:p>
            <a:pPr eaLnBrk="1" hangingPunct="1"/>
            <a:endParaRPr lang="en-GB"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IMAGES\C_SIGNS\C0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02-06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08-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E:\IMAGES\C_SIGNS\C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02-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GB" b="1" smtClean="0"/>
              <a:t>Ignorance to the Gospel</a:t>
            </a:r>
          </a:p>
        </p:txBody>
      </p:sp>
      <p:sp>
        <p:nvSpPr>
          <p:cNvPr id="63491" name="Content Placeholder 2"/>
          <p:cNvSpPr>
            <a:spLocks noGrp="1"/>
          </p:cNvSpPr>
          <p:nvPr>
            <p:ph idx="1"/>
          </p:nvPr>
        </p:nvSpPr>
        <p:spPr>
          <a:xfrm>
            <a:off x="685800" y="2143125"/>
            <a:ext cx="7772400" cy="3952875"/>
          </a:xfrm>
        </p:spPr>
        <p:txBody>
          <a:bodyPr/>
          <a:lstStyle/>
          <a:p>
            <a:pPr eaLnBrk="1" hangingPunct="1"/>
            <a:r>
              <a:rPr lang="en-US" sz="3600" baseline="30000" smtClean="0"/>
              <a:t>NIV </a:t>
            </a:r>
            <a:r>
              <a:rPr lang="en-US" sz="3600" b="1" smtClean="0"/>
              <a:t>Matthew 24:24 </a:t>
            </a:r>
            <a:r>
              <a:rPr lang="en-US" sz="3600" smtClean="0"/>
              <a:t>For false Christs and false prophets will appear and perform great signs and miracles to deceive even the elect-- if that were possible. </a:t>
            </a:r>
          </a:p>
          <a:p>
            <a:pPr eaLnBrk="1" hangingPunct="1"/>
            <a:endParaRPr lang="en-GB"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500063" y="285750"/>
            <a:ext cx="8229600" cy="1143000"/>
          </a:xfrm>
        </p:spPr>
        <p:txBody>
          <a:bodyPr/>
          <a:lstStyle/>
          <a:p>
            <a:pPr eaLnBrk="1" hangingPunct="1"/>
            <a:r>
              <a:rPr lang="en-GB" b="1" smtClean="0"/>
              <a:t>Know the original</a:t>
            </a:r>
          </a:p>
        </p:txBody>
      </p:sp>
      <p:pic>
        <p:nvPicPr>
          <p:cNvPr id="64515" name="Content Placeholder 3" descr="money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14500"/>
            <a:ext cx="5994400" cy="4286250"/>
          </a:xfrm>
        </p:spPr>
      </p:pic>
      <p:pic>
        <p:nvPicPr>
          <p:cNvPr id="64516" name="Picture 4" descr="mon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1730375"/>
            <a:ext cx="4357687"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4" descr="euros_13_by_wazari_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3813175"/>
            <a:ext cx="4071937"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GB" b="1" smtClean="0"/>
              <a:t>Beware</a:t>
            </a:r>
          </a:p>
        </p:txBody>
      </p:sp>
      <p:sp>
        <p:nvSpPr>
          <p:cNvPr id="65539" name="Content Placeholder 2"/>
          <p:cNvSpPr>
            <a:spLocks noGrp="1"/>
          </p:cNvSpPr>
          <p:nvPr>
            <p:ph idx="1"/>
          </p:nvPr>
        </p:nvSpPr>
        <p:spPr>
          <a:xfrm>
            <a:off x="500063" y="2071688"/>
            <a:ext cx="8229600" cy="2543175"/>
          </a:xfrm>
        </p:spPr>
        <p:txBody>
          <a:bodyPr/>
          <a:lstStyle/>
          <a:p>
            <a:pPr eaLnBrk="1" hangingPunct="1"/>
            <a:r>
              <a:rPr lang="en-US" baseline="30000" smtClean="0"/>
              <a:t>NIV </a:t>
            </a:r>
            <a:r>
              <a:rPr lang="en-US" b="1" smtClean="0"/>
              <a:t>Matthew 24:25.26 </a:t>
            </a:r>
            <a:r>
              <a:rPr lang="en-US" smtClean="0"/>
              <a:t>See, I have told you ahead of time. "So if anyone tells you, 'There he is, out in the desert,' do not go out; or, 'Here he is, in the inner rooms,' do not believe it.</a:t>
            </a:r>
          </a:p>
          <a:p>
            <a:pPr eaLnBrk="1" hangingPunct="1"/>
            <a:endParaRPr lang="en-GB"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B-0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02-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B-02-0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GB" b="1" smtClean="0"/>
              <a:t>Persecution...</a:t>
            </a:r>
            <a:endParaRPr lang="hu-HU" b="1" smtClean="0"/>
          </a:p>
        </p:txBody>
      </p:sp>
      <p:sp>
        <p:nvSpPr>
          <p:cNvPr id="69635" name="Rectangle 3"/>
          <p:cNvSpPr>
            <a:spLocks noGrp="1" noChangeArrowheads="1"/>
          </p:cNvSpPr>
          <p:nvPr>
            <p:ph idx="1"/>
          </p:nvPr>
        </p:nvSpPr>
        <p:spPr>
          <a:xfrm>
            <a:off x="609600" y="1714500"/>
            <a:ext cx="8105775" cy="4762500"/>
          </a:xfrm>
        </p:spPr>
        <p:txBody>
          <a:bodyPr/>
          <a:lstStyle/>
          <a:p>
            <a:pPr eaLnBrk="1" hangingPunct="1"/>
            <a:r>
              <a:rPr lang="en-US" sz="3600" baseline="30000" smtClean="0"/>
              <a:t>NIV </a:t>
            </a:r>
            <a:r>
              <a:rPr lang="en-US" sz="3600" b="1" smtClean="0"/>
              <a:t>Matthew 24:9.10 </a:t>
            </a:r>
            <a:r>
              <a:rPr lang="en-US" sz="3600" smtClean="0"/>
              <a:t>"Then you will be handed over to be persecuted and put to death, and you will be hated by all nations because of me. At that time many will turn away from the faith and will betray and hate each other</a:t>
            </a:r>
          </a:p>
          <a:p>
            <a:pPr algn="r" eaLnBrk="1" hangingPunct="1">
              <a:buFont typeface="Wingdings 3" pitchFamily="18" charset="2"/>
              <a:buNone/>
            </a:pPr>
            <a:r>
              <a:rPr lang="hu-HU" smtClean="0"/>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500063" y="642938"/>
            <a:ext cx="7772400" cy="1828800"/>
          </a:xfrm>
        </p:spPr>
        <p:txBody>
          <a:bodyPr/>
          <a:lstStyle/>
          <a:p>
            <a:pPr eaLnBrk="1" hangingPunct="1"/>
            <a:r>
              <a:rPr lang="en-GB" sz="3600" smtClean="0"/>
              <a:t>Signs are meaningful only for those who know the sign giver...</a:t>
            </a:r>
            <a:endParaRPr lang="hu-HU" sz="3600" smtClean="0"/>
          </a:p>
        </p:txBody>
      </p:sp>
      <p:pic>
        <p:nvPicPr>
          <p:cNvPr id="70659" name="Picture 2" descr="ro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857375"/>
            <a:ext cx="468788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08-0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02-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02-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08-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E:\IMAGES\G_SECCOM\G036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0" y="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spcBef>
                <a:spcPct val="50000"/>
              </a:spcBef>
            </a:pP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08-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08-0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GB" smtClean="0"/>
              <a:t>Jesus will come</a:t>
            </a:r>
          </a:p>
        </p:txBody>
      </p:sp>
      <p:sp>
        <p:nvSpPr>
          <p:cNvPr id="2" name="Content Placeholder 2"/>
          <p:cNvSpPr>
            <a:spLocks noGrp="1"/>
          </p:cNvSpPr>
          <p:nvPr>
            <p:ph idx="1"/>
          </p:nvPr>
        </p:nvSpPr>
        <p:spPr>
          <a:xfrm>
            <a:off x="457200" y="1481138"/>
            <a:ext cx="8229600" cy="4805362"/>
          </a:xfrm>
        </p:spPr>
        <p:txBody>
          <a:bodyPr rtlCol="0">
            <a:normAutofit fontScale="92500" lnSpcReduction="10000"/>
          </a:bodyPr>
          <a:lstStyle/>
          <a:p>
            <a:pPr eaLnBrk="1" fontAlgn="auto" hangingPunct="1">
              <a:spcAft>
                <a:spcPts val="0"/>
              </a:spcAft>
              <a:buFont typeface="Arial" pitchFamily="34" charset="0"/>
              <a:buChar char="•"/>
              <a:defRPr/>
            </a:pPr>
            <a:r>
              <a:rPr lang="en-US" baseline="30000" dirty="0" smtClean="0"/>
              <a:t>NIV </a:t>
            </a:r>
            <a:r>
              <a:rPr lang="en-US" b="1" dirty="0" smtClean="0"/>
              <a:t>1 Thessalonians 4:16 </a:t>
            </a:r>
            <a:r>
              <a:rPr lang="en-US" dirty="0" smtClean="0"/>
              <a:t>For the Lord himself will come down from heaven, with a loud command, with the voice of the archangel and with the trumpet call of God, and the dead in Christ will rise first. </a:t>
            </a:r>
          </a:p>
          <a:p>
            <a:pPr eaLnBrk="1" fontAlgn="auto" hangingPunct="1">
              <a:spcAft>
                <a:spcPts val="0"/>
              </a:spcAft>
              <a:buFont typeface="Arial" pitchFamily="34" charset="0"/>
              <a:buChar char="•"/>
              <a:defRPr/>
            </a:pPr>
            <a:endParaRPr lang="en-GB" dirty="0" smtClean="0"/>
          </a:p>
          <a:p>
            <a:pPr eaLnBrk="1" fontAlgn="auto" hangingPunct="1">
              <a:spcAft>
                <a:spcPts val="0"/>
              </a:spcAft>
              <a:buFont typeface="Arial" pitchFamily="34" charset="0"/>
              <a:buChar char="•"/>
              <a:defRPr/>
            </a:pPr>
            <a:r>
              <a:rPr lang="en-US" baseline="30000" dirty="0" smtClean="0"/>
              <a:t>NIV </a:t>
            </a:r>
            <a:r>
              <a:rPr lang="en-US" b="1" dirty="0" smtClean="0"/>
              <a:t>1 Thessalonians 4:17 </a:t>
            </a:r>
            <a:r>
              <a:rPr lang="en-US" dirty="0" smtClean="0"/>
              <a:t>After that, we who are still alive and are left will be caught up together with them in the clouds </a:t>
            </a:r>
            <a:r>
              <a:rPr lang="en-US" b="1" dirty="0" smtClean="0"/>
              <a:t>to meet the Lord in the air</a:t>
            </a:r>
            <a:r>
              <a:rPr lang="en-US" dirty="0" smtClean="0"/>
              <a:t>. And so we will be with the Lord forever.</a:t>
            </a:r>
          </a:p>
          <a:p>
            <a:pPr eaLnBrk="1" fontAlgn="auto" hangingPunct="1">
              <a:spcAft>
                <a:spcPts val="0"/>
              </a:spcAft>
              <a:buFont typeface="Arial" pitchFamily="34" charset="0"/>
              <a:buChar char="•"/>
              <a:defRPr/>
            </a:pPr>
            <a:endParaRPr lang="en-GB"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08-03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IMAGES\G_SECCOM\G0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428625" y="0"/>
            <a:ext cx="8229600" cy="2214563"/>
          </a:xfrm>
        </p:spPr>
        <p:txBody>
          <a:bodyPr/>
          <a:lstStyle/>
          <a:p>
            <a:pPr eaLnBrk="1" hangingPunct="1"/>
            <a:r>
              <a:rPr lang="en-US" baseline="30000" smtClean="0"/>
              <a:t>NIV </a:t>
            </a:r>
            <a:r>
              <a:rPr lang="en-US" b="1" smtClean="0"/>
              <a:t>Matthew 24:31 </a:t>
            </a:r>
            <a:r>
              <a:rPr lang="en-US" smtClean="0"/>
              <a:t>And he will send his angels with a loud trumpet call, and they will gather his elect from the four winds, from one end of the heavens to the other</a:t>
            </a:r>
            <a:endParaRPr lang="en-GB" smtClean="0"/>
          </a:p>
        </p:txBody>
      </p:sp>
      <p:pic>
        <p:nvPicPr>
          <p:cNvPr id="80899" name="Picture 2" descr="BrideofChri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071688"/>
            <a:ext cx="6294438"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GB" b="1" smtClean="0"/>
              <a:t>The end: when all will cry</a:t>
            </a:r>
          </a:p>
        </p:txBody>
      </p:sp>
      <p:sp>
        <p:nvSpPr>
          <p:cNvPr id="8195" name="Content Placeholder 2"/>
          <p:cNvSpPr>
            <a:spLocks noGrp="1"/>
          </p:cNvSpPr>
          <p:nvPr>
            <p:ph idx="1"/>
          </p:nvPr>
        </p:nvSpPr>
        <p:spPr>
          <a:xfrm>
            <a:off x="428625" y="1571625"/>
            <a:ext cx="8458200" cy="4786313"/>
          </a:xfrm>
        </p:spPr>
        <p:txBody>
          <a:bodyPr/>
          <a:lstStyle/>
          <a:p>
            <a:pPr marL="365125" indent="-255588" eaLnBrk="1" hangingPunct="1">
              <a:buFont typeface="Wingdings 3" pitchFamily="18" charset="2"/>
              <a:buChar char=""/>
            </a:pPr>
            <a:r>
              <a:rPr lang="en-US" baseline="30000" smtClean="0"/>
              <a:t>NIV </a:t>
            </a:r>
            <a:r>
              <a:rPr lang="en-US" b="1" smtClean="0"/>
              <a:t>Matthew 24:30 </a:t>
            </a:r>
            <a:r>
              <a:rPr lang="en-US" smtClean="0"/>
              <a:t>"At that time the sign of the Son of Man will appear in the sky, and </a:t>
            </a:r>
            <a:r>
              <a:rPr lang="en-US" u="sng" smtClean="0"/>
              <a:t>all the nations of the earth will mourn</a:t>
            </a:r>
            <a:r>
              <a:rPr lang="en-US" smtClean="0"/>
              <a:t>. They will see the Son of Man coming on the clouds of the sky, with power and great glory.</a:t>
            </a:r>
          </a:p>
          <a:p>
            <a:pPr marL="365125" indent="-255588" eaLnBrk="1" hangingPunct="1">
              <a:buFont typeface="Wingdings 3" pitchFamily="18" charset="2"/>
              <a:buChar char=""/>
            </a:pPr>
            <a:r>
              <a:rPr lang="en-US" baseline="30000" smtClean="0"/>
              <a:t>NIV </a:t>
            </a:r>
            <a:r>
              <a:rPr lang="en-US" b="1" smtClean="0"/>
              <a:t>Matthew 24:31 </a:t>
            </a:r>
            <a:r>
              <a:rPr lang="en-US" smtClean="0"/>
              <a:t>And he will send his angels with a loud trumpet call, and they will gather his elect from the four winds, from one end of the heavens to the other. </a:t>
            </a:r>
          </a:p>
          <a:p>
            <a:pPr marL="365125" indent="-255588" eaLnBrk="1" hangingPunct="1">
              <a:buFont typeface="Wingdings 3" pitchFamily="18" charset="2"/>
              <a:buChar char=""/>
            </a:pPr>
            <a:endParaRPr lang="en-GB"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08-03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08-034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08-034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E:\IMAGES\G_SECCOM\G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Content Placeholder 3" descr="coming_clouds_832x624%20(Smal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08-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08-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GB" b="1" smtClean="0"/>
              <a:t>Every eye will see Him</a:t>
            </a:r>
          </a:p>
        </p:txBody>
      </p:sp>
      <p:sp>
        <p:nvSpPr>
          <p:cNvPr id="89091" name="Content Placeholder 2"/>
          <p:cNvSpPr>
            <a:spLocks noGrp="1"/>
          </p:cNvSpPr>
          <p:nvPr>
            <p:ph idx="1"/>
          </p:nvPr>
        </p:nvSpPr>
        <p:spPr>
          <a:xfrm>
            <a:off x="428625" y="1285875"/>
            <a:ext cx="8286750" cy="5072063"/>
          </a:xfrm>
        </p:spPr>
        <p:txBody>
          <a:bodyPr/>
          <a:lstStyle/>
          <a:p>
            <a:pPr eaLnBrk="1" hangingPunct="1"/>
            <a:r>
              <a:rPr lang="en-US" baseline="30000" smtClean="0"/>
              <a:t>NIV </a:t>
            </a:r>
            <a:r>
              <a:rPr lang="en-US" b="1" smtClean="0"/>
              <a:t>Revelation 1:7 </a:t>
            </a:r>
            <a:r>
              <a:rPr lang="en-US" smtClean="0"/>
              <a:t>Look, he is coming with the clouds, and every eye will see him, even those who pierced him; and all the peoples of the earth will mourn because of him. So shall it be! Amen. </a:t>
            </a:r>
          </a:p>
          <a:p>
            <a:pPr eaLnBrk="1" hangingPunct="1">
              <a:buFont typeface="Wingdings 3" pitchFamily="18" charset="2"/>
              <a:buNone/>
            </a:pPr>
            <a:endParaRPr lang="en-US" smtClean="0"/>
          </a:p>
        </p:txBody>
      </p:sp>
      <p:pic>
        <p:nvPicPr>
          <p:cNvPr id="890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3338513"/>
            <a:ext cx="41433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GB" b="1" smtClean="0"/>
              <a:t>His coming is for sure! When?...</a:t>
            </a:r>
          </a:p>
        </p:txBody>
      </p:sp>
      <p:sp>
        <p:nvSpPr>
          <p:cNvPr id="90115" name="Content Placeholder 2"/>
          <p:cNvSpPr>
            <a:spLocks noGrp="1"/>
          </p:cNvSpPr>
          <p:nvPr>
            <p:ph idx="1"/>
          </p:nvPr>
        </p:nvSpPr>
        <p:spPr>
          <a:xfrm>
            <a:off x="500063" y="1981200"/>
            <a:ext cx="8286750" cy="4448175"/>
          </a:xfrm>
        </p:spPr>
        <p:txBody>
          <a:bodyPr/>
          <a:lstStyle/>
          <a:p>
            <a:pPr eaLnBrk="1" hangingPunct="1"/>
            <a:endParaRPr lang="en-GB" smtClean="0"/>
          </a:p>
          <a:p>
            <a:pPr eaLnBrk="1" hangingPunct="1"/>
            <a:r>
              <a:rPr lang="en-US" sz="3600" baseline="30000" smtClean="0"/>
              <a:t>NIV </a:t>
            </a:r>
            <a:r>
              <a:rPr lang="en-US" sz="3600" b="1" smtClean="0"/>
              <a:t>Matthew 24:35.36. </a:t>
            </a:r>
            <a:r>
              <a:rPr lang="en-US" sz="3600" smtClean="0"/>
              <a:t>Heaven and earth will pass away, but my words will never pass away. "No one knows about that day or hour, not even the angels in heaven, nor the Son, but only the Father. </a:t>
            </a:r>
            <a:endParaRPr lang="en-GB" sz="360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GB" b="1" smtClean="0"/>
              <a:t>Everybody will cry</a:t>
            </a:r>
          </a:p>
        </p:txBody>
      </p:sp>
      <p:sp>
        <p:nvSpPr>
          <p:cNvPr id="91139" name="Content Placeholder 2"/>
          <p:cNvSpPr>
            <a:spLocks noGrp="1"/>
          </p:cNvSpPr>
          <p:nvPr>
            <p:ph idx="1"/>
          </p:nvPr>
        </p:nvSpPr>
        <p:spPr>
          <a:xfrm>
            <a:off x="428625" y="1981200"/>
            <a:ext cx="8029575" cy="4233863"/>
          </a:xfrm>
        </p:spPr>
        <p:txBody>
          <a:bodyPr/>
          <a:lstStyle/>
          <a:p>
            <a:pPr eaLnBrk="1" hangingPunct="1"/>
            <a:r>
              <a:rPr lang="en-US" baseline="30000" smtClean="0"/>
              <a:t>NIV </a:t>
            </a:r>
            <a:r>
              <a:rPr lang="en-US" b="1" smtClean="0"/>
              <a:t>Matthew 24:30 </a:t>
            </a:r>
            <a:r>
              <a:rPr lang="en-US" smtClean="0"/>
              <a:t>"At that time the sign of the Son of Man will appear in the sky, and all the nations of the earth will mourn. They will see the Son of Man coming on the clouds of the sky, with power and great glory.”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NET96\O_Halal\O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08-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08-03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08-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08-0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14375" y="0"/>
            <a:ext cx="7772400" cy="1143000"/>
          </a:xfrm>
        </p:spPr>
        <p:txBody>
          <a:bodyPr/>
          <a:lstStyle/>
          <a:p>
            <a:pPr eaLnBrk="1" hangingPunct="1"/>
            <a:r>
              <a:rPr lang="en-GB" b="1" smtClean="0"/>
              <a:t>Two groups of people</a:t>
            </a:r>
          </a:p>
        </p:txBody>
      </p:sp>
      <p:sp>
        <p:nvSpPr>
          <p:cNvPr id="96259" name="Content Placeholder 2"/>
          <p:cNvSpPr>
            <a:spLocks noGrp="1"/>
          </p:cNvSpPr>
          <p:nvPr>
            <p:ph idx="1"/>
          </p:nvPr>
        </p:nvSpPr>
        <p:spPr>
          <a:xfrm>
            <a:off x="285750" y="1500188"/>
            <a:ext cx="8358188" cy="4857750"/>
          </a:xfrm>
        </p:spPr>
        <p:txBody>
          <a:bodyPr/>
          <a:lstStyle/>
          <a:p>
            <a:pPr eaLnBrk="1" hangingPunct="1"/>
            <a:r>
              <a:rPr lang="en-US" baseline="30000" smtClean="0"/>
              <a:t>NIV </a:t>
            </a:r>
            <a:r>
              <a:rPr lang="en-US" b="1" smtClean="0"/>
              <a:t>Revelation 6:15 </a:t>
            </a:r>
            <a:r>
              <a:rPr lang="en-US" smtClean="0"/>
              <a:t>Then the kings of the earth, the princes, the generals, the rich, the mighty, and every slave and every free man hid in caves and among the rocks of the mountains.</a:t>
            </a:r>
          </a:p>
          <a:p>
            <a:pPr eaLnBrk="1" hangingPunct="1"/>
            <a:r>
              <a:rPr lang="en-US" baseline="30000" smtClean="0"/>
              <a:t>NIV </a:t>
            </a:r>
            <a:r>
              <a:rPr lang="en-US" b="1" smtClean="0"/>
              <a:t>Revelation 6:16 </a:t>
            </a:r>
            <a:r>
              <a:rPr lang="en-US" smtClean="0"/>
              <a:t>They called to the mountains and the rocks, "Fall on us and hide us from the face of him who sits on the throne and from the wrath of the Lamb! </a:t>
            </a:r>
          </a:p>
          <a:p>
            <a:pPr eaLnBrk="1" hangingPunct="1"/>
            <a:endParaRPr lang="en-US" b="1" smtClean="0"/>
          </a:p>
          <a:p>
            <a:pPr eaLnBrk="1" hangingPunct="1"/>
            <a:endParaRPr lang="en-GB"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E:\IMAGES\G_SECCOM\G_EXTRAS\G0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08-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rtlCol="0">
            <a:normAutofit fontScale="90000"/>
          </a:bodyPr>
          <a:lstStyle/>
          <a:p>
            <a:pPr eaLnBrk="1" fontAlgn="auto" hangingPunct="1">
              <a:spcAft>
                <a:spcPts val="0"/>
              </a:spcAft>
              <a:defRPr/>
            </a:pPr>
            <a:r>
              <a:rPr lang="en-GB" b="1" dirty="0" smtClean="0"/>
              <a:t>The redeemed people would rejoice</a:t>
            </a:r>
          </a:p>
        </p:txBody>
      </p:sp>
      <p:sp>
        <p:nvSpPr>
          <p:cNvPr id="99331" name="Content Placeholder 2"/>
          <p:cNvSpPr>
            <a:spLocks noGrp="1"/>
          </p:cNvSpPr>
          <p:nvPr>
            <p:ph idx="1"/>
          </p:nvPr>
        </p:nvSpPr>
        <p:spPr>
          <a:xfrm>
            <a:off x="500063" y="1981200"/>
            <a:ext cx="8143875" cy="4233863"/>
          </a:xfrm>
        </p:spPr>
        <p:txBody>
          <a:bodyPr/>
          <a:lstStyle/>
          <a:p>
            <a:pPr eaLnBrk="1" hangingPunct="1"/>
            <a:r>
              <a:rPr lang="en-US" sz="3600" baseline="30000" smtClean="0"/>
              <a:t>NIV </a:t>
            </a:r>
            <a:r>
              <a:rPr lang="en-US" sz="3600" b="1" smtClean="0"/>
              <a:t>Isaiah 25:9 </a:t>
            </a:r>
            <a:r>
              <a:rPr lang="en-US" sz="3600" smtClean="0"/>
              <a:t>In that day they will say, "Surely this is our God; we trusted in him, and he saved us. This is the LORD, we trusted in him; let us rejoice and be glad in his salvation.“ </a:t>
            </a:r>
            <a:endParaRPr lang="en-GB" sz="3600"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08-0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08-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1113</TotalTime>
  <Words>1221</Words>
  <Application>Microsoft Office PowerPoint</Application>
  <PresentationFormat>On-screen Show (4:3)</PresentationFormat>
  <Paragraphs>63</Paragraphs>
  <Slides>105</Slides>
  <Notes>0</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PowerPoint Presentation</vt:lpstr>
      <vt:lpstr>Summary</vt:lpstr>
      <vt:lpstr>PowerPoint Presentation</vt:lpstr>
      <vt:lpstr>PowerPoint Presentation</vt:lpstr>
      <vt:lpstr>PowerPoint Presentation</vt:lpstr>
      <vt:lpstr>PowerPoint Presentation</vt:lpstr>
      <vt:lpstr>PowerPoint Presentation</vt:lpstr>
      <vt:lpstr>The end: when all will cry</vt:lpstr>
      <vt:lpstr>PowerPoint Presentation</vt:lpstr>
      <vt:lpstr>Fig tree...</vt:lpstr>
      <vt:lpstr>PowerPoint Presentation</vt:lpstr>
      <vt:lpstr>Signs about the 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World War did not end the fighting among nations</vt:lpstr>
      <vt:lpstr>PowerPoint Presentation</vt:lpstr>
      <vt:lpstr>Kenya 2008</vt:lpstr>
      <vt:lpstr>PowerPoint Presentation</vt:lpstr>
      <vt:lpstr>PowerPoint Presentation</vt:lpstr>
      <vt:lpstr>PowerPoint Presentation</vt:lpstr>
      <vt:lpstr>PowerPoint Presentation</vt:lpstr>
      <vt:lpstr>Signs of the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Earthquakes </vt:lpstr>
      <vt:lpstr>PowerPoint Presentation</vt:lpstr>
      <vt:lpstr>PowerPoint Presentation</vt:lpstr>
      <vt:lpstr>Earthquakes in Japan, Indonesia, Pakistan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Immorality</vt:lpstr>
      <vt:lpstr>PowerPoint Presentation</vt:lpstr>
      <vt:lpstr>PowerPoint Presentation</vt:lpstr>
      <vt:lpstr>PowerPoint Presentation</vt:lpstr>
      <vt:lpstr>PowerPoint Presentation</vt:lpstr>
      <vt:lpstr>Ignorance to the Gospel</vt:lpstr>
      <vt:lpstr>Know the original</vt:lpstr>
      <vt:lpstr>Beware</vt:lpstr>
      <vt:lpstr>PowerPoint Presentation</vt:lpstr>
      <vt:lpstr>PowerPoint Presentation</vt:lpstr>
      <vt:lpstr>PowerPoint Presentation</vt:lpstr>
      <vt:lpstr>Persecution...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will 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 eye will see Him</vt:lpstr>
      <vt:lpstr>His coming is for sure! When?...</vt:lpstr>
      <vt:lpstr>Everybody will cry</vt:lpstr>
      <vt:lpstr>PowerPoint Presentation</vt:lpstr>
      <vt:lpstr>PowerPoint Presentation</vt:lpstr>
      <vt:lpstr>PowerPoint Presentation</vt:lpstr>
      <vt:lpstr>PowerPoint Presentation</vt:lpstr>
      <vt:lpstr>Two groups of people</vt:lpstr>
      <vt:lpstr>PowerPoint Presentation</vt:lpstr>
      <vt:lpstr>PowerPoint Presentation</vt:lpstr>
      <vt:lpstr>The redeemed people would rejoice</vt:lpstr>
      <vt:lpstr>PowerPoint Presentation</vt:lpstr>
      <vt:lpstr>PowerPoint Presentation</vt:lpstr>
      <vt:lpstr>PowerPoint Presentation</vt:lpstr>
      <vt:lpstr>Jesus will keep His promises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közelgő vég</dc:title>
  <dc:creator>Janos</dc:creator>
  <cp:lastModifiedBy>Janos Kovacs-Biro</cp:lastModifiedBy>
  <cp:revision>75</cp:revision>
  <dcterms:created xsi:type="dcterms:W3CDTF">2002-12-13T20:09:33Z</dcterms:created>
  <dcterms:modified xsi:type="dcterms:W3CDTF">2012-10-07T10:53:18Z</dcterms:modified>
</cp:coreProperties>
</file>